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66" r:id="rId5"/>
    <p:sldId id="256" r:id="rId6"/>
    <p:sldId id="262" r:id="rId7"/>
    <p:sldId id="259" r:id="rId8"/>
    <p:sldId id="25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C8B5B4-787E-4C02-9BA7-2CD630AB8206}" v="330" dt="2024-08-02T12:00:02.5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dwyn Zammit" userId="503b043b-007c-4c3c-bcf7-b9a6b679fb90" providerId="ADAL" clId="{98C8B5B4-787E-4C02-9BA7-2CD630AB8206}"/>
    <pc:docChg chg="undo custSel addSld delSld modSld">
      <pc:chgData name="Aldwyn Zammit" userId="503b043b-007c-4c3c-bcf7-b9a6b679fb90" providerId="ADAL" clId="{98C8B5B4-787E-4C02-9BA7-2CD630AB8206}" dt="2024-08-02T12:00:02.532" v="909"/>
      <pc:docMkLst>
        <pc:docMk/>
      </pc:docMkLst>
      <pc:sldChg chg="addSp delSp modSp mod delAnim modAnim modShow">
        <pc:chgData name="Aldwyn Zammit" userId="503b043b-007c-4c3c-bcf7-b9a6b679fb90" providerId="ADAL" clId="{98C8B5B4-787E-4C02-9BA7-2CD630AB8206}" dt="2024-08-02T11:56:00.804" v="809" actId="729"/>
        <pc:sldMkLst>
          <pc:docMk/>
          <pc:sldMk cId="2770911826" sldId="256"/>
        </pc:sldMkLst>
        <pc:spChg chg="mod">
          <ac:chgData name="Aldwyn Zammit" userId="503b043b-007c-4c3c-bcf7-b9a6b679fb90" providerId="ADAL" clId="{98C8B5B4-787E-4C02-9BA7-2CD630AB8206}" dt="2024-08-01T10:06:45.920" v="516" actId="20577"/>
          <ac:spMkLst>
            <pc:docMk/>
            <pc:sldMk cId="2770911826" sldId="256"/>
            <ac:spMk id="8" creationId="{14F4B560-CBCB-5B6A-C941-A16AB6A54E42}"/>
          </ac:spMkLst>
        </pc:spChg>
        <pc:spChg chg="del mod ord">
          <ac:chgData name="Aldwyn Zammit" userId="503b043b-007c-4c3c-bcf7-b9a6b679fb90" providerId="ADAL" clId="{98C8B5B4-787E-4C02-9BA7-2CD630AB8206}" dt="2024-08-01T09:58:39.969" v="256" actId="478"/>
          <ac:spMkLst>
            <pc:docMk/>
            <pc:sldMk cId="2770911826" sldId="256"/>
            <ac:spMk id="9" creationId="{C13A2BC7-9387-9263-CF38-156DE17326F5}"/>
          </ac:spMkLst>
        </pc:spChg>
        <pc:spChg chg="add mod">
          <ac:chgData name="Aldwyn Zammit" userId="503b043b-007c-4c3c-bcf7-b9a6b679fb90" providerId="ADAL" clId="{98C8B5B4-787E-4C02-9BA7-2CD630AB8206}" dt="2024-08-01T09:58:33.128" v="255" actId="1076"/>
          <ac:spMkLst>
            <pc:docMk/>
            <pc:sldMk cId="2770911826" sldId="256"/>
            <ac:spMk id="10" creationId="{66EEF6CD-F2ED-9AFD-C27A-5C7B8EC14493}"/>
          </ac:spMkLst>
        </pc:spChg>
        <pc:spChg chg="add mod">
          <ac:chgData name="Aldwyn Zammit" userId="503b043b-007c-4c3c-bcf7-b9a6b679fb90" providerId="ADAL" clId="{98C8B5B4-787E-4C02-9BA7-2CD630AB8206}" dt="2024-08-01T09:59:05.294" v="287" actId="20577"/>
          <ac:spMkLst>
            <pc:docMk/>
            <pc:sldMk cId="2770911826" sldId="256"/>
            <ac:spMk id="11" creationId="{42A8245F-D714-2F6F-9AD5-AF9575A623EF}"/>
          </ac:spMkLst>
        </pc:spChg>
        <pc:spChg chg="del mod">
          <ac:chgData name="Aldwyn Zammit" userId="503b043b-007c-4c3c-bcf7-b9a6b679fb90" providerId="ADAL" clId="{98C8B5B4-787E-4C02-9BA7-2CD630AB8206}" dt="2024-08-01T10:07:43.928" v="520" actId="478"/>
          <ac:spMkLst>
            <pc:docMk/>
            <pc:sldMk cId="2770911826" sldId="256"/>
            <ac:spMk id="19" creationId="{4605E666-A15D-55D3-59D4-D255AF91F3BB}"/>
          </ac:spMkLst>
        </pc:spChg>
        <pc:spChg chg="del mod">
          <ac:chgData name="Aldwyn Zammit" userId="503b043b-007c-4c3c-bcf7-b9a6b679fb90" providerId="ADAL" clId="{98C8B5B4-787E-4C02-9BA7-2CD630AB8206}" dt="2024-08-01T09:58:45.087" v="258" actId="478"/>
          <ac:spMkLst>
            <pc:docMk/>
            <pc:sldMk cId="2770911826" sldId="256"/>
            <ac:spMk id="20" creationId="{BD7F054D-D793-BDFD-6C18-5789DBDD3916}"/>
          </ac:spMkLst>
        </pc:spChg>
        <pc:spChg chg="mod">
          <ac:chgData name="Aldwyn Zammit" userId="503b043b-007c-4c3c-bcf7-b9a6b679fb90" providerId="ADAL" clId="{98C8B5B4-787E-4C02-9BA7-2CD630AB8206}" dt="2024-08-01T10:06:12.550" v="511" actId="1076"/>
          <ac:spMkLst>
            <pc:docMk/>
            <pc:sldMk cId="2770911826" sldId="256"/>
            <ac:spMk id="37" creationId="{4EC271C1-C712-C4B8-F399-8A5E24B1A200}"/>
          </ac:spMkLst>
        </pc:spChg>
        <pc:spChg chg="del mod">
          <ac:chgData name="Aldwyn Zammit" userId="503b043b-007c-4c3c-bcf7-b9a6b679fb90" providerId="ADAL" clId="{98C8B5B4-787E-4C02-9BA7-2CD630AB8206}" dt="2024-08-01T09:57:43.076" v="245" actId="478"/>
          <ac:spMkLst>
            <pc:docMk/>
            <pc:sldMk cId="2770911826" sldId="256"/>
            <ac:spMk id="38" creationId="{DBD1A77C-604B-4063-CE60-CAE0EA47CBE3}"/>
          </ac:spMkLst>
        </pc:spChg>
        <pc:picChg chg="add mod">
          <ac:chgData name="Aldwyn Zammit" userId="503b043b-007c-4c3c-bcf7-b9a6b679fb90" providerId="ADAL" clId="{98C8B5B4-787E-4C02-9BA7-2CD630AB8206}" dt="2024-08-01T10:01:33.458" v="338" actId="14100"/>
          <ac:picMkLst>
            <pc:docMk/>
            <pc:sldMk cId="2770911826" sldId="256"/>
            <ac:picMk id="3" creationId="{99721278-0174-C73F-5494-C394446EAC55}"/>
          </ac:picMkLst>
        </pc:picChg>
        <pc:picChg chg="del mod">
          <ac:chgData name="Aldwyn Zammit" userId="503b043b-007c-4c3c-bcf7-b9a6b679fb90" providerId="ADAL" clId="{98C8B5B4-787E-4C02-9BA7-2CD630AB8206}" dt="2024-08-01T09:50:13.762" v="152" actId="478"/>
          <ac:picMkLst>
            <pc:docMk/>
            <pc:sldMk cId="2770911826" sldId="256"/>
            <ac:picMk id="5" creationId="{0BBC1715-1ACF-2EEA-05C7-08DD70EE2744}"/>
          </ac:picMkLst>
        </pc:picChg>
        <pc:picChg chg="add mod">
          <ac:chgData name="Aldwyn Zammit" userId="503b043b-007c-4c3c-bcf7-b9a6b679fb90" providerId="ADAL" clId="{98C8B5B4-787E-4C02-9BA7-2CD630AB8206}" dt="2024-08-01T11:02:02.976" v="577" actId="14826"/>
          <ac:picMkLst>
            <pc:docMk/>
            <pc:sldMk cId="2770911826" sldId="256"/>
            <ac:picMk id="6" creationId="{09C1426C-166E-7A3C-68D0-16F3BBF5D1AC}"/>
          </ac:picMkLst>
        </pc:picChg>
        <pc:picChg chg="del mod">
          <ac:chgData name="Aldwyn Zammit" userId="503b043b-007c-4c3c-bcf7-b9a6b679fb90" providerId="ADAL" clId="{98C8B5B4-787E-4C02-9BA7-2CD630AB8206}" dt="2024-08-01T09:57:38.461" v="244" actId="478"/>
          <ac:picMkLst>
            <pc:docMk/>
            <pc:sldMk cId="2770911826" sldId="256"/>
            <ac:picMk id="7" creationId="{2AEE6A9E-01D1-3E5D-16AD-A76353AED36F}"/>
          </ac:picMkLst>
        </pc:picChg>
        <pc:cxnChg chg="del mod ord">
          <ac:chgData name="Aldwyn Zammit" userId="503b043b-007c-4c3c-bcf7-b9a6b679fb90" providerId="ADAL" clId="{98C8B5B4-787E-4C02-9BA7-2CD630AB8206}" dt="2024-08-01T09:58:42.910" v="257" actId="478"/>
          <ac:cxnSpMkLst>
            <pc:docMk/>
            <pc:sldMk cId="2770911826" sldId="256"/>
            <ac:cxnSpMk id="15" creationId="{3B3CB4F5-1D1C-317B-DC87-E63749F8874F}"/>
          </ac:cxnSpMkLst>
        </pc:cxnChg>
      </pc:sldChg>
      <pc:sldChg chg="modSp mod modShow">
        <pc:chgData name="Aldwyn Zammit" userId="503b043b-007c-4c3c-bcf7-b9a6b679fb90" providerId="ADAL" clId="{98C8B5B4-787E-4C02-9BA7-2CD630AB8206}" dt="2024-08-02T11:59:23.258" v="908" actId="729"/>
        <pc:sldMkLst>
          <pc:docMk/>
          <pc:sldMk cId="987287524" sldId="257"/>
        </pc:sldMkLst>
        <pc:spChg chg="mod">
          <ac:chgData name="Aldwyn Zammit" userId="503b043b-007c-4c3c-bcf7-b9a6b679fb90" providerId="ADAL" clId="{98C8B5B4-787E-4C02-9BA7-2CD630AB8206}" dt="2024-08-02T11:30:19.955" v="733" actId="14100"/>
          <ac:spMkLst>
            <pc:docMk/>
            <pc:sldMk cId="987287524" sldId="257"/>
            <ac:spMk id="4" creationId="{E23D1355-A5F8-8DD5-F5EB-384CD534EF33}"/>
          </ac:spMkLst>
        </pc:spChg>
      </pc:sldChg>
      <pc:sldChg chg="addSp modSp mod">
        <pc:chgData name="Aldwyn Zammit" userId="503b043b-007c-4c3c-bcf7-b9a6b679fb90" providerId="ADAL" clId="{98C8B5B4-787E-4C02-9BA7-2CD630AB8206}" dt="2024-08-01T10:11:25.379" v="569" actId="1076"/>
        <pc:sldMkLst>
          <pc:docMk/>
          <pc:sldMk cId="4195659950" sldId="258"/>
        </pc:sldMkLst>
        <pc:spChg chg="add mod">
          <ac:chgData name="Aldwyn Zammit" userId="503b043b-007c-4c3c-bcf7-b9a6b679fb90" providerId="ADAL" clId="{98C8B5B4-787E-4C02-9BA7-2CD630AB8206}" dt="2024-08-01T10:11:25.379" v="569" actId="1076"/>
          <ac:spMkLst>
            <pc:docMk/>
            <pc:sldMk cId="4195659950" sldId="258"/>
            <ac:spMk id="2" creationId="{272E3A6E-6DA9-B4E1-CFE5-5F01B31D13D8}"/>
          </ac:spMkLst>
        </pc:spChg>
        <pc:spChg chg="mod">
          <ac:chgData name="Aldwyn Zammit" userId="503b043b-007c-4c3c-bcf7-b9a6b679fb90" providerId="ADAL" clId="{98C8B5B4-787E-4C02-9BA7-2CD630AB8206}" dt="2024-08-01T10:10:54.550" v="550" actId="20577"/>
          <ac:spMkLst>
            <pc:docMk/>
            <pc:sldMk cId="4195659950" sldId="258"/>
            <ac:spMk id="4" creationId="{9D2F0E8B-2DF0-F3F8-F0EC-B0640BFC2C86}"/>
          </ac:spMkLst>
        </pc:spChg>
        <pc:picChg chg="mod">
          <ac:chgData name="Aldwyn Zammit" userId="503b043b-007c-4c3c-bcf7-b9a6b679fb90" providerId="ADAL" clId="{98C8B5B4-787E-4C02-9BA7-2CD630AB8206}" dt="2024-08-01T10:04:33.730" v="486" actId="1076"/>
          <ac:picMkLst>
            <pc:docMk/>
            <pc:sldMk cId="4195659950" sldId="258"/>
            <ac:picMk id="5" creationId="{45CA8997-CEDD-5753-FD47-19CE3DC6EDA2}"/>
          </ac:picMkLst>
        </pc:picChg>
      </pc:sldChg>
      <pc:sldChg chg="addSp delSp modSp add mod delAnim modAnim modShow">
        <pc:chgData name="Aldwyn Zammit" userId="503b043b-007c-4c3c-bcf7-b9a6b679fb90" providerId="ADAL" clId="{98C8B5B4-787E-4C02-9BA7-2CD630AB8206}" dt="2024-08-02T12:00:02.532" v="909"/>
        <pc:sldMkLst>
          <pc:docMk/>
          <pc:sldMk cId="521066847" sldId="259"/>
        </pc:sldMkLst>
        <pc:spChg chg="add mod">
          <ac:chgData name="Aldwyn Zammit" userId="503b043b-007c-4c3c-bcf7-b9a6b679fb90" providerId="ADAL" clId="{98C8B5B4-787E-4C02-9BA7-2CD630AB8206}" dt="2024-08-02T11:58:55.357" v="905" actId="20577"/>
          <ac:spMkLst>
            <pc:docMk/>
            <pc:sldMk cId="521066847" sldId="259"/>
            <ac:spMk id="2" creationId="{B1C564BA-221C-17FC-CEB5-EAD77EF34307}"/>
          </ac:spMkLst>
        </pc:spChg>
        <pc:spChg chg="add del mod">
          <ac:chgData name="Aldwyn Zammit" userId="503b043b-007c-4c3c-bcf7-b9a6b679fb90" providerId="ADAL" clId="{98C8B5B4-787E-4C02-9BA7-2CD630AB8206}" dt="2024-08-02T11:57:29.227" v="892" actId="478"/>
          <ac:spMkLst>
            <pc:docMk/>
            <pc:sldMk cId="521066847" sldId="259"/>
            <ac:spMk id="3" creationId="{283B488C-B641-44BA-B4C5-1C62DDF30605}"/>
          </ac:spMkLst>
        </pc:spChg>
        <pc:spChg chg="add mod">
          <ac:chgData name="Aldwyn Zammit" userId="503b043b-007c-4c3c-bcf7-b9a6b679fb90" providerId="ADAL" clId="{98C8B5B4-787E-4C02-9BA7-2CD630AB8206}" dt="2024-08-02T11:58:36.820" v="898" actId="1076"/>
          <ac:spMkLst>
            <pc:docMk/>
            <pc:sldMk cId="521066847" sldId="259"/>
            <ac:spMk id="4" creationId="{6D0F5B63-706D-86FB-CE5B-613FB204249D}"/>
          </ac:spMkLst>
        </pc:spChg>
        <pc:spChg chg="add mod">
          <ac:chgData name="Aldwyn Zammit" userId="503b043b-007c-4c3c-bcf7-b9a6b679fb90" providerId="ADAL" clId="{98C8B5B4-787E-4C02-9BA7-2CD630AB8206}" dt="2024-08-02T11:58:30.957" v="897" actId="1076"/>
          <ac:spMkLst>
            <pc:docMk/>
            <pc:sldMk cId="521066847" sldId="259"/>
            <ac:spMk id="6" creationId="{38056C4E-52EC-D255-6598-410A6EC1417C}"/>
          </ac:spMkLst>
        </pc:spChg>
        <pc:spChg chg="mod">
          <ac:chgData name="Aldwyn Zammit" userId="503b043b-007c-4c3c-bcf7-b9a6b679fb90" providerId="ADAL" clId="{98C8B5B4-787E-4C02-9BA7-2CD630AB8206}" dt="2024-08-02T11:56:33.941" v="851" actId="1035"/>
          <ac:spMkLst>
            <pc:docMk/>
            <pc:sldMk cId="521066847" sldId="259"/>
            <ac:spMk id="8" creationId="{14F4B560-CBCB-5B6A-C941-A16AB6A54E42}"/>
          </ac:spMkLst>
        </pc:spChg>
        <pc:spChg chg="mod">
          <ac:chgData name="Aldwyn Zammit" userId="503b043b-007c-4c3c-bcf7-b9a6b679fb90" providerId="ADAL" clId="{98C8B5B4-787E-4C02-9BA7-2CD630AB8206}" dt="2024-08-02T11:56:56.580" v="888" actId="1036"/>
          <ac:spMkLst>
            <pc:docMk/>
            <pc:sldMk cId="521066847" sldId="259"/>
            <ac:spMk id="9" creationId="{C13A2BC7-9387-9263-CF38-156DE17326F5}"/>
          </ac:spMkLst>
        </pc:spChg>
        <pc:spChg chg="del mod">
          <ac:chgData name="Aldwyn Zammit" userId="503b043b-007c-4c3c-bcf7-b9a6b679fb90" providerId="ADAL" clId="{98C8B5B4-787E-4C02-9BA7-2CD630AB8206}" dt="2024-08-02T11:58:24.423" v="895" actId="478"/>
          <ac:spMkLst>
            <pc:docMk/>
            <pc:sldMk cId="521066847" sldId="259"/>
            <ac:spMk id="19" creationId="{4605E666-A15D-55D3-59D4-D255AF91F3BB}"/>
          </ac:spMkLst>
        </pc:spChg>
        <pc:spChg chg="mod">
          <ac:chgData name="Aldwyn Zammit" userId="503b043b-007c-4c3c-bcf7-b9a6b679fb90" providerId="ADAL" clId="{98C8B5B4-787E-4C02-9BA7-2CD630AB8206}" dt="2024-08-02T11:56:56.580" v="888" actId="1036"/>
          <ac:spMkLst>
            <pc:docMk/>
            <pc:sldMk cId="521066847" sldId="259"/>
            <ac:spMk id="20" creationId="{BD7F054D-D793-BDFD-6C18-5789DBDD3916}"/>
          </ac:spMkLst>
        </pc:spChg>
        <pc:spChg chg="mod">
          <ac:chgData name="Aldwyn Zammit" userId="503b043b-007c-4c3c-bcf7-b9a6b679fb90" providerId="ADAL" clId="{98C8B5B4-787E-4C02-9BA7-2CD630AB8206}" dt="2024-08-02T11:56:33.941" v="851" actId="1035"/>
          <ac:spMkLst>
            <pc:docMk/>
            <pc:sldMk cId="521066847" sldId="259"/>
            <ac:spMk id="37" creationId="{4EC271C1-C712-C4B8-F399-8A5E24B1A200}"/>
          </ac:spMkLst>
        </pc:spChg>
        <pc:spChg chg="mod">
          <ac:chgData name="Aldwyn Zammit" userId="503b043b-007c-4c3c-bcf7-b9a6b679fb90" providerId="ADAL" clId="{98C8B5B4-787E-4C02-9BA7-2CD630AB8206}" dt="2024-08-02T11:57:23.560" v="889" actId="1076"/>
          <ac:spMkLst>
            <pc:docMk/>
            <pc:sldMk cId="521066847" sldId="259"/>
            <ac:spMk id="38" creationId="{DBD1A77C-604B-4063-CE60-CAE0EA47CBE3}"/>
          </ac:spMkLst>
        </pc:spChg>
        <pc:picChg chg="mod">
          <ac:chgData name="Aldwyn Zammit" userId="503b043b-007c-4c3c-bcf7-b9a6b679fb90" providerId="ADAL" clId="{98C8B5B4-787E-4C02-9BA7-2CD630AB8206}" dt="2024-08-02T11:56:33.941" v="851" actId="1035"/>
          <ac:picMkLst>
            <pc:docMk/>
            <pc:sldMk cId="521066847" sldId="259"/>
            <ac:picMk id="5" creationId="{0BBC1715-1ACF-2EEA-05C7-08DD70EE2744}"/>
          </ac:picMkLst>
        </pc:picChg>
        <pc:picChg chg="mod">
          <ac:chgData name="Aldwyn Zammit" userId="503b043b-007c-4c3c-bcf7-b9a6b679fb90" providerId="ADAL" clId="{98C8B5B4-787E-4C02-9BA7-2CD630AB8206}" dt="2024-08-02T11:56:33.941" v="851" actId="1035"/>
          <ac:picMkLst>
            <pc:docMk/>
            <pc:sldMk cId="521066847" sldId="259"/>
            <ac:picMk id="7" creationId="{2AEE6A9E-01D1-3E5D-16AD-A76353AED36F}"/>
          </ac:picMkLst>
        </pc:picChg>
        <pc:cxnChg chg="mod">
          <ac:chgData name="Aldwyn Zammit" userId="503b043b-007c-4c3c-bcf7-b9a6b679fb90" providerId="ADAL" clId="{98C8B5B4-787E-4C02-9BA7-2CD630AB8206}" dt="2024-08-02T11:56:56.580" v="888" actId="1036"/>
          <ac:cxnSpMkLst>
            <pc:docMk/>
            <pc:sldMk cId="521066847" sldId="259"/>
            <ac:cxnSpMk id="15" creationId="{3B3CB4F5-1D1C-317B-DC87-E63749F8874F}"/>
          </ac:cxnSpMkLst>
        </pc:cxnChg>
      </pc:sldChg>
      <pc:sldChg chg="modSp add mod modShow">
        <pc:chgData name="Aldwyn Zammit" userId="503b043b-007c-4c3c-bcf7-b9a6b679fb90" providerId="ADAL" clId="{98C8B5B4-787E-4C02-9BA7-2CD630AB8206}" dt="2024-08-01T11:19:11.268" v="676" actId="14100"/>
        <pc:sldMkLst>
          <pc:docMk/>
          <pc:sldMk cId="3895813012" sldId="260"/>
        </pc:sldMkLst>
        <pc:spChg chg="mod">
          <ac:chgData name="Aldwyn Zammit" userId="503b043b-007c-4c3c-bcf7-b9a6b679fb90" providerId="ADAL" clId="{98C8B5B4-787E-4C02-9BA7-2CD630AB8206}" dt="2024-08-01T11:19:11.268" v="676" actId="14100"/>
          <ac:spMkLst>
            <pc:docMk/>
            <pc:sldMk cId="3895813012" sldId="260"/>
            <ac:spMk id="19" creationId="{4605E666-A15D-55D3-59D4-D255AF91F3BB}"/>
          </ac:spMkLst>
        </pc:spChg>
        <pc:spChg chg="mod">
          <ac:chgData name="Aldwyn Zammit" userId="503b043b-007c-4c3c-bcf7-b9a6b679fb90" providerId="ADAL" clId="{98C8B5B4-787E-4C02-9BA7-2CD630AB8206}" dt="2024-07-31T12:57:35.549" v="72" actId="1076"/>
          <ac:spMkLst>
            <pc:docMk/>
            <pc:sldMk cId="3895813012" sldId="260"/>
            <ac:spMk id="20" creationId="{BD7F054D-D793-BDFD-6C18-5789DBDD3916}"/>
          </ac:spMkLst>
        </pc:spChg>
        <pc:spChg chg="mod">
          <ac:chgData name="Aldwyn Zammit" userId="503b043b-007c-4c3c-bcf7-b9a6b679fb90" providerId="ADAL" clId="{98C8B5B4-787E-4C02-9BA7-2CD630AB8206}" dt="2024-07-31T12:57:26.380" v="70" actId="1076"/>
          <ac:spMkLst>
            <pc:docMk/>
            <pc:sldMk cId="3895813012" sldId="260"/>
            <ac:spMk id="38" creationId="{DBD1A77C-604B-4063-CE60-CAE0EA47CBE3}"/>
          </ac:spMkLst>
        </pc:spChg>
        <pc:picChg chg="mod">
          <ac:chgData name="Aldwyn Zammit" userId="503b043b-007c-4c3c-bcf7-b9a6b679fb90" providerId="ADAL" clId="{98C8B5B4-787E-4C02-9BA7-2CD630AB8206}" dt="2024-07-31T12:57:32.463" v="71" actId="1076"/>
          <ac:picMkLst>
            <pc:docMk/>
            <pc:sldMk cId="3895813012" sldId="260"/>
            <ac:picMk id="7" creationId="{2AEE6A9E-01D1-3E5D-16AD-A76353AED36F}"/>
          </ac:picMkLst>
        </pc:picChg>
        <pc:cxnChg chg="mod">
          <ac:chgData name="Aldwyn Zammit" userId="503b043b-007c-4c3c-bcf7-b9a6b679fb90" providerId="ADAL" clId="{98C8B5B4-787E-4C02-9BA7-2CD630AB8206}" dt="2024-07-31T12:57:38.838" v="73" actId="14100"/>
          <ac:cxnSpMkLst>
            <pc:docMk/>
            <pc:sldMk cId="3895813012" sldId="260"/>
            <ac:cxnSpMk id="15" creationId="{3B3CB4F5-1D1C-317B-DC87-E63749F8874F}"/>
          </ac:cxnSpMkLst>
        </pc:cxnChg>
      </pc:sldChg>
      <pc:sldChg chg="addSp delSp modSp add mod delAnim modAnim modShow">
        <pc:chgData name="Aldwyn Zammit" userId="503b043b-007c-4c3c-bcf7-b9a6b679fb90" providerId="ADAL" clId="{98C8B5B4-787E-4C02-9BA7-2CD630AB8206}" dt="2024-08-02T11:52:00.021" v="790" actId="729"/>
        <pc:sldMkLst>
          <pc:docMk/>
          <pc:sldMk cId="3897547436" sldId="261"/>
        </pc:sldMkLst>
        <pc:spChg chg="add mod">
          <ac:chgData name="Aldwyn Zammit" userId="503b043b-007c-4c3c-bcf7-b9a6b679fb90" providerId="ADAL" clId="{98C8B5B4-787E-4C02-9BA7-2CD630AB8206}" dt="2024-08-02T11:48:23.572" v="736" actId="20577"/>
          <ac:spMkLst>
            <pc:docMk/>
            <pc:sldMk cId="3897547436" sldId="261"/>
            <ac:spMk id="2" creationId="{E2DC188A-99A2-D42E-DB17-264B42BED441}"/>
          </ac:spMkLst>
        </pc:spChg>
        <pc:spChg chg="add mod">
          <ac:chgData name="Aldwyn Zammit" userId="503b043b-007c-4c3c-bcf7-b9a6b679fb90" providerId="ADAL" clId="{98C8B5B4-787E-4C02-9BA7-2CD630AB8206}" dt="2024-08-02T11:29:52.047" v="727" actId="20577"/>
          <ac:spMkLst>
            <pc:docMk/>
            <pc:sldMk cId="3897547436" sldId="261"/>
            <ac:spMk id="4" creationId="{8F86595F-827E-2917-C5C2-6282AFA2A804}"/>
          </ac:spMkLst>
        </pc:spChg>
        <pc:spChg chg="mod">
          <ac:chgData name="Aldwyn Zammit" userId="503b043b-007c-4c3c-bcf7-b9a6b679fb90" providerId="ADAL" clId="{98C8B5B4-787E-4C02-9BA7-2CD630AB8206}" dt="2024-08-01T11:18:13.337" v="669" actId="1076"/>
          <ac:spMkLst>
            <pc:docMk/>
            <pc:sldMk cId="3897547436" sldId="261"/>
            <ac:spMk id="8" creationId="{14F4B560-CBCB-5B6A-C941-A16AB6A54E42}"/>
          </ac:spMkLst>
        </pc:spChg>
        <pc:spChg chg="del mod">
          <ac:chgData name="Aldwyn Zammit" userId="503b043b-007c-4c3c-bcf7-b9a6b679fb90" providerId="ADAL" clId="{98C8B5B4-787E-4C02-9BA7-2CD630AB8206}" dt="2024-08-01T11:02:28.389" v="583" actId="478"/>
          <ac:spMkLst>
            <pc:docMk/>
            <pc:sldMk cId="3897547436" sldId="261"/>
            <ac:spMk id="9" creationId="{C13A2BC7-9387-9263-CF38-156DE17326F5}"/>
          </ac:spMkLst>
        </pc:spChg>
        <pc:spChg chg="del mod">
          <ac:chgData name="Aldwyn Zammit" userId="503b043b-007c-4c3c-bcf7-b9a6b679fb90" providerId="ADAL" clId="{98C8B5B4-787E-4C02-9BA7-2CD630AB8206}" dt="2024-08-01T11:02:38.306" v="586" actId="478"/>
          <ac:spMkLst>
            <pc:docMk/>
            <pc:sldMk cId="3897547436" sldId="261"/>
            <ac:spMk id="19" creationId="{4605E666-A15D-55D3-59D4-D255AF91F3BB}"/>
          </ac:spMkLst>
        </pc:spChg>
        <pc:spChg chg="mod">
          <ac:chgData name="Aldwyn Zammit" userId="503b043b-007c-4c3c-bcf7-b9a6b679fb90" providerId="ADAL" clId="{98C8B5B4-787E-4C02-9BA7-2CD630AB8206}" dt="2024-08-01T11:02:35.731" v="585" actId="1076"/>
          <ac:spMkLst>
            <pc:docMk/>
            <pc:sldMk cId="3897547436" sldId="261"/>
            <ac:spMk id="20" creationId="{BD7F054D-D793-BDFD-6C18-5789DBDD3916}"/>
          </ac:spMkLst>
        </pc:spChg>
        <pc:spChg chg="del mod">
          <ac:chgData name="Aldwyn Zammit" userId="503b043b-007c-4c3c-bcf7-b9a6b679fb90" providerId="ADAL" clId="{98C8B5B4-787E-4C02-9BA7-2CD630AB8206}" dt="2024-08-01T11:02:19.849" v="579" actId="478"/>
          <ac:spMkLst>
            <pc:docMk/>
            <pc:sldMk cId="3897547436" sldId="261"/>
            <ac:spMk id="37" creationId="{4EC271C1-C712-C4B8-F399-8A5E24B1A200}"/>
          </ac:spMkLst>
        </pc:spChg>
        <pc:spChg chg="del mod">
          <ac:chgData name="Aldwyn Zammit" userId="503b043b-007c-4c3c-bcf7-b9a6b679fb90" providerId="ADAL" clId="{98C8B5B4-787E-4C02-9BA7-2CD630AB8206}" dt="2024-08-01T11:02:25.269" v="581" actId="478"/>
          <ac:spMkLst>
            <pc:docMk/>
            <pc:sldMk cId="3897547436" sldId="261"/>
            <ac:spMk id="38" creationId="{DBD1A77C-604B-4063-CE60-CAE0EA47CBE3}"/>
          </ac:spMkLst>
        </pc:spChg>
        <pc:picChg chg="del mod">
          <ac:chgData name="Aldwyn Zammit" userId="503b043b-007c-4c3c-bcf7-b9a6b679fb90" providerId="ADAL" clId="{98C8B5B4-787E-4C02-9BA7-2CD630AB8206}" dt="2024-08-01T11:02:16.227" v="578" actId="478"/>
          <ac:picMkLst>
            <pc:docMk/>
            <pc:sldMk cId="3897547436" sldId="261"/>
            <ac:picMk id="5" creationId="{0BBC1715-1ACF-2EEA-05C7-08DD70EE2744}"/>
          </ac:picMkLst>
        </pc:picChg>
        <pc:picChg chg="mod">
          <ac:chgData name="Aldwyn Zammit" userId="503b043b-007c-4c3c-bcf7-b9a6b679fb90" providerId="ADAL" clId="{98C8B5B4-787E-4C02-9BA7-2CD630AB8206}" dt="2024-08-01T11:02:31.184" v="584" actId="1076"/>
          <ac:picMkLst>
            <pc:docMk/>
            <pc:sldMk cId="3897547436" sldId="261"/>
            <ac:picMk id="7" creationId="{2AEE6A9E-01D1-3E5D-16AD-A76353AED36F}"/>
          </ac:picMkLst>
        </pc:picChg>
        <pc:cxnChg chg="del mod">
          <ac:chgData name="Aldwyn Zammit" userId="503b043b-007c-4c3c-bcf7-b9a6b679fb90" providerId="ADAL" clId="{98C8B5B4-787E-4C02-9BA7-2CD630AB8206}" dt="2024-08-01T11:02:27.616" v="582" actId="478"/>
          <ac:cxnSpMkLst>
            <pc:docMk/>
            <pc:sldMk cId="3897547436" sldId="261"/>
            <ac:cxnSpMk id="15" creationId="{3B3CB4F5-1D1C-317B-DC87-E63749F8874F}"/>
          </ac:cxnSpMkLst>
        </pc:cxnChg>
      </pc:sldChg>
      <pc:sldChg chg="delSp modSp add mod delAnim modAnim modShow">
        <pc:chgData name="Aldwyn Zammit" userId="503b043b-007c-4c3c-bcf7-b9a6b679fb90" providerId="ADAL" clId="{98C8B5B4-787E-4C02-9BA7-2CD630AB8206}" dt="2024-08-02T11:56:02.861" v="810" actId="729"/>
        <pc:sldMkLst>
          <pc:docMk/>
          <pc:sldMk cId="482811095" sldId="262"/>
        </pc:sldMkLst>
        <pc:spChg chg="del">
          <ac:chgData name="Aldwyn Zammit" userId="503b043b-007c-4c3c-bcf7-b9a6b679fb90" providerId="ADAL" clId="{98C8B5B4-787E-4C02-9BA7-2CD630AB8206}" dt="2024-08-01T10:01:03.897" v="334" actId="478"/>
          <ac:spMkLst>
            <pc:docMk/>
            <pc:sldMk cId="482811095" sldId="262"/>
            <ac:spMk id="8" creationId="{14F4B560-CBCB-5B6A-C941-A16AB6A54E42}"/>
          </ac:spMkLst>
        </pc:spChg>
        <pc:spChg chg="mod">
          <ac:chgData name="Aldwyn Zammit" userId="503b043b-007c-4c3c-bcf7-b9a6b679fb90" providerId="ADAL" clId="{98C8B5B4-787E-4C02-9BA7-2CD630AB8206}" dt="2024-08-01T10:01:44.659" v="341" actId="20577"/>
          <ac:spMkLst>
            <pc:docMk/>
            <pc:sldMk cId="482811095" sldId="262"/>
            <ac:spMk id="10" creationId="{66EEF6CD-F2ED-9AFD-C27A-5C7B8EC14493}"/>
          </ac:spMkLst>
        </pc:spChg>
        <pc:spChg chg="del mod">
          <ac:chgData name="Aldwyn Zammit" userId="503b043b-007c-4c3c-bcf7-b9a6b679fb90" providerId="ADAL" clId="{98C8B5B4-787E-4C02-9BA7-2CD630AB8206}" dt="2024-08-01T10:00:51.808" v="330" actId="478"/>
          <ac:spMkLst>
            <pc:docMk/>
            <pc:sldMk cId="482811095" sldId="262"/>
            <ac:spMk id="11" creationId="{42A8245F-D714-2F6F-9AD5-AF9575A623EF}"/>
          </ac:spMkLst>
        </pc:spChg>
        <pc:spChg chg="del">
          <ac:chgData name="Aldwyn Zammit" userId="503b043b-007c-4c3c-bcf7-b9a6b679fb90" providerId="ADAL" clId="{98C8B5B4-787E-4C02-9BA7-2CD630AB8206}" dt="2024-08-01T10:00:54.415" v="331" actId="478"/>
          <ac:spMkLst>
            <pc:docMk/>
            <pc:sldMk cId="482811095" sldId="262"/>
            <ac:spMk id="19" creationId="{4605E666-A15D-55D3-59D4-D255AF91F3BB}"/>
          </ac:spMkLst>
        </pc:spChg>
        <pc:spChg chg="mod">
          <ac:chgData name="Aldwyn Zammit" userId="503b043b-007c-4c3c-bcf7-b9a6b679fb90" providerId="ADAL" clId="{98C8B5B4-787E-4C02-9BA7-2CD630AB8206}" dt="2024-08-01T10:08:41.184" v="531" actId="14100"/>
          <ac:spMkLst>
            <pc:docMk/>
            <pc:sldMk cId="482811095" sldId="262"/>
            <ac:spMk id="37" creationId="{4EC271C1-C712-C4B8-F399-8A5E24B1A200}"/>
          </ac:spMkLst>
        </pc:spChg>
        <pc:picChg chg="mod">
          <ac:chgData name="Aldwyn Zammit" userId="503b043b-007c-4c3c-bcf7-b9a6b679fb90" providerId="ADAL" clId="{98C8B5B4-787E-4C02-9BA7-2CD630AB8206}" dt="2024-08-01T10:50:24.106" v="572" actId="14826"/>
          <ac:picMkLst>
            <pc:docMk/>
            <pc:sldMk cId="482811095" sldId="262"/>
            <ac:picMk id="3" creationId="{99721278-0174-C73F-5494-C394446EAC55}"/>
          </ac:picMkLst>
        </pc:picChg>
        <pc:picChg chg="del">
          <ac:chgData name="Aldwyn Zammit" userId="503b043b-007c-4c3c-bcf7-b9a6b679fb90" providerId="ADAL" clId="{98C8B5B4-787E-4C02-9BA7-2CD630AB8206}" dt="2024-08-01T10:00:47.900" v="328" actId="478"/>
          <ac:picMkLst>
            <pc:docMk/>
            <pc:sldMk cId="482811095" sldId="262"/>
            <ac:picMk id="6" creationId="{09C1426C-166E-7A3C-68D0-16F3BBF5D1AC}"/>
          </ac:picMkLst>
        </pc:picChg>
      </pc:sldChg>
      <pc:sldChg chg="addSp modSp add mod modAnim modShow">
        <pc:chgData name="Aldwyn Zammit" userId="503b043b-007c-4c3c-bcf7-b9a6b679fb90" providerId="ADAL" clId="{98C8B5B4-787E-4C02-9BA7-2CD630AB8206}" dt="2024-08-02T11:59:16.715" v="907" actId="729"/>
        <pc:sldMkLst>
          <pc:docMk/>
          <pc:sldMk cId="3436043166" sldId="263"/>
        </pc:sldMkLst>
        <pc:spChg chg="mod">
          <ac:chgData name="Aldwyn Zammit" userId="503b043b-007c-4c3c-bcf7-b9a6b679fb90" providerId="ADAL" clId="{98C8B5B4-787E-4C02-9BA7-2CD630AB8206}" dt="2024-08-02T11:50:56.664" v="738" actId="20577"/>
          <ac:spMkLst>
            <pc:docMk/>
            <pc:sldMk cId="3436043166" sldId="263"/>
            <ac:spMk id="2" creationId="{E2DC188A-99A2-D42E-DB17-264B42BED441}"/>
          </ac:spMkLst>
        </pc:spChg>
        <pc:spChg chg="add mod">
          <ac:chgData name="Aldwyn Zammit" userId="503b043b-007c-4c3c-bcf7-b9a6b679fb90" providerId="ADAL" clId="{98C8B5B4-787E-4C02-9BA7-2CD630AB8206}" dt="2024-08-02T11:51:44.222" v="789" actId="1076"/>
          <ac:spMkLst>
            <pc:docMk/>
            <pc:sldMk cId="3436043166" sldId="263"/>
            <ac:spMk id="3" creationId="{5B72F207-8ACD-B284-C34C-8ECF4FAC5E54}"/>
          </ac:spMkLst>
        </pc:spChg>
        <pc:spChg chg="mod">
          <ac:chgData name="Aldwyn Zammit" userId="503b043b-007c-4c3c-bcf7-b9a6b679fb90" providerId="ADAL" clId="{98C8B5B4-787E-4C02-9BA7-2CD630AB8206}" dt="2024-08-02T11:51:23.355" v="787" actId="20577"/>
          <ac:spMkLst>
            <pc:docMk/>
            <pc:sldMk cId="3436043166" sldId="263"/>
            <ac:spMk id="19" creationId="{4605E666-A15D-55D3-59D4-D255AF91F3BB}"/>
          </ac:spMkLst>
        </pc:spChg>
      </pc:sldChg>
      <pc:sldChg chg="modSp add del mod modShow">
        <pc:chgData name="Aldwyn Zammit" userId="503b043b-007c-4c3c-bcf7-b9a6b679fb90" providerId="ADAL" clId="{98C8B5B4-787E-4C02-9BA7-2CD630AB8206}" dt="2024-08-02T11:54:50.760" v="798" actId="2696"/>
        <pc:sldMkLst>
          <pc:docMk/>
          <pc:sldMk cId="1122916217" sldId="264"/>
        </pc:sldMkLst>
        <pc:spChg chg="mod">
          <ac:chgData name="Aldwyn Zammit" userId="503b043b-007c-4c3c-bcf7-b9a6b679fb90" providerId="ADAL" clId="{98C8B5B4-787E-4C02-9BA7-2CD630AB8206}" dt="2024-08-01T11:16:03.941" v="635" actId="20577"/>
          <ac:spMkLst>
            <pc:docMk/>
            <pc:sldMk cId="1122916217" sldId="264"/>
            <ac:spMk id="4" creationId="{E23D1355-A5F8-8DD5-F5EB-384CD534EF33}"/>
          </ac:spMkLst>
        </pc:spChg>
      </pc:sldChg>
      <pc:sldChg chg="modSp add mod modShow">
        <pc:chgData name="Aldwyn Zammit" userId="503b043b-007c-4c3c-bcf7-b9a6b679fb90" providerId="ADAL" clId="{98C8B5B4-787E-4C02-9BA7-2CD630AB8206}" dt="2024-08-01T11:16:25.761" v="648" actId="729"/>
        <pc:sldMkLst>
          <pc:docMk/>
          <pc:sldMk cId="2523749806" sldId="265"/>
        </pc:sldMkLst>
        <pc:spChg chg="mod">
          <ac:chgData name="Aldwyn Zammit" userId="503b043b-007c-4c3c-bcf7-b9a6b679fb90" providerId="ADAL" clId="{98C8B5B4-787E-4C02-9BA7-2CD630AB8206}" dt="2024-08-01T11:16:14.117" v="646" actId="20577"/>
          <ac:spMkLst>
            <pc:docMk/>
            <pc:sldMk cId="2523749806" sldId="265"/>
            <ac:spMk id="4" creationId="{E23D1355-A5F8-8DD5-F5EB-384CD534EF33}"/>
          </ac:spMkLst>
        </pc:spChg>
      </pc:sldChg>
      <pc:sldChg chg="modSp add mod">
        <pc:chgData name="Aldwyn Zammit" userId="503b043b-007c-4c3c-bcf7-b9a6b679fb90" providerId="ADAL" clId="{98C8B5B4-787E-4C02-9BA7-2CD630AB8206}" dt="2024-08-02T11:55:46.833" v="808" actId="20577"/>
        <pc:sldMkLst>
          <pc:docMk/>
          <pc:sldMk cId="3380608043" sldId="266"/>
        </pc:sldMkLst>
        <pc:spChg chg="mod">
          <ac:chgData name="Aldwyn Zammit" userId="503b043b-007c-4c3c-bcf7-b9a6b679fb90" providerId="ADAL" clId="{98C8B5B4-787E-4C02-9BA7-2CD630AB8206}" dt="2024-08-02T11:55:46.833" v="808" actId="20577"/>
          <ac:spMkLst>
            <pc:docMk/>
            <pc:sldMk cId="3380608043" sldId="266"/>
            <ac:spMk id="4" creationId="{E23D1355-A5F8-8DD5-F5EB-384CD534EF33}"/>
          </ac:spMkLst>
        </pc:spChg>
      </pc:sldChg>
    </pc:docChg>
  </pc:docChgLst>
  <pc:docChgLst>
    <pc:chgData name="Aldwyn Zammit" userId="503b043b-007c-4c3c-bcf7-b9a6b679fb90" providerId="ADAL" clId="{107ACE05-A398-45F9-BE7C-FC8CFCFCD058}"/>
    <pc:docChg chg="modSld">
      <pc:chgData name="Aldwyn Zammit" userId="503b043b-007c-4c3c-bcf7-b9a6b679fb90" providerId="ADAL" clId="{107ACE05-A398-45F9-BE7C-FC8CFCFCD058}" dt="2024-07-29T08:39:53.598" v="18"/>
      <pc:docMkLst>
        <pc:docMk/>
      </pc:docMkLst>
      <pc:sldChg chg="modSp modTransition">
        <pc:chgData name="Aldwyn Zammit" userId="503b043b-007c-4c3c-bcf7-b9a6b679fb90" providerId="ADAL" clId="{107ACE05-A398-45F9-BE7C-FC8CFCFCD058}" dt="2024-07-29T08:39:53.598" v="18"/>
        <pc:sldMkLst>
          <pc:docMk/>
          <pc:sldMk cId="2770911826" sldId="256"/>
        </pc:sldMkLst>
        <pc:spChg chg="mod">
          <ac:chgData name="Aldwyn Zammit" userId="503b043b-007c-4c3c-bcf7-b9a6b679fb90" providerId="ADAL" clId="{107ACE05-A398-45F9-BE7C-FC8CFCFCD058}" dt="2024-07-29T07:31:15.890" v="13" actId="207"/>
          <ac:spMkLst>
            <pc:docMk/>
            <pc:sldMk cId="2770911826" sldId="256"/>
            <ac:spMk id="19" creationId="{4605E666-A15D-55D3-59D4-D255AF91F3BB}"/>
          </ac:spMkLst>
        </pc:spChg>
      </pc:sldChg>
      <pc:sldChg chg="modTransition">
        <pc:chgData name="Aldwyn Zammit" userId="503b043b-007c-4c3c-bcf7-b9a6b679fb90" providerId="ADAL" clId="{107ACE05-A398-45F9-BE7C-FC8CFCFCD058}" dt="2024-07-29T08:39:53.598" v="18"/>
        <pc:sldMkLst>
          <pc:docMk/>
          <pc:sldMk cId="987287524" sldId="257"/>
        </pc:sldMkLst>
      </pc:sldChg>
      <pc:sldChg chg="modSp mod modTransition">
        <pc:chgData name="Aldwyn Zammit" userId="503b043b-007c-4c3c-bcf7-b9a6b679fb90" providerId="ADAL" clId="{107ACE05-A398-45F9-BE7C-FC8CFCFCD058}" dt="2024-07-29T08:39:53.598" v="18"/>
        <pc:sldMkLst>
          <pc:docMk/>
          <pc:sldMk cId="4195659950" sldId="258"/>
        </pc:sldMkLst>
        <pc:spChg chg="mod">
          <ac:chgData name="Aldwyn Zammit" userId="503b043b-007c-4c3c-bcf7-b9a6b679fb90" providerId="ADAL" clId="{107ACE05-A398-45F9-BE7C-FC8CFCFCD058}" dt="2024-07-29T08:25:24.921" v="17" actId="113"/>
          <ac:spMkLst>
            <pc:docMk/>
            <pc:sldMk cId="4195659950" sldId="258"/>
            <ac:spMk id="4" creationId="{9D2F0E8B-2DF0-F3F8-F0EC-B0640BFC2C86}"/>
          </ac:spMkLst>
        </pc:spChg>
      </pc:sldChg>
    </pc:docChg>
  </pc:docChgLst>
  <pc:docChgLst>
    <pc:chgData name="Aldwyn Zammit" userId="503b043b-007c-4c3c-bcf7-b9a6b679fb90" providerId="ADAL" clId="{9A8F045E-00F3-4374-8747-B12BD2706BEB}"/>
    <pc:docChg chg="delSld">
      <pc:chgData name="Aldwyn Zammit" userId="503b043b-007c-4c3c-bcf7-b9a6b679fb90" providerId="ADAL" clId="{9A8F045E-00F3-4374-8747-B12BD2706BEB}" dt="2024-08-02T12:58:26.898" v="4" actId="2696"/>
      <pc:docMkLst>
        <pc:docMk/>
      </pc:docMkLst>
      <pc:sldChg chg="del">
        <pc:chgData name="Aldwyn Zammit" userId="503b043b-007c-4c3c-bcf7-b9a6b679fb90" providerId="ADAL" clId="{9A8F045E-00F3-4374-8747-B12BD2706BEB}" dt="2024-08-02T12:58:08.383" v="0" actId="2696"/>
        <pc:sldMkLst>
          <pc:docMk/>
          <pc:sldMk cId="987287524" sldId="257"/>
        </pc:sldMkLst>
      </pc:sldChg>
      <pc:sldChg chg="del">
        <pc:chgData name="Aldwyn Zammit" userId="503b043b-007c-4c3c-bcf7-b9a6b679fb90" providerId="ADAL" clId="{9A8F045E-00F3-4374-8747-B12BD2706BEB}" dt="2024-08-02T12:58:26.898" v="4" actId="2696"/>
        <pc:sldMkLst>
          <pc:docMk/>
          <pc:sldMk cId="3895813012" sldId="260"/>
        </pc:sldMkLst>
      </pc:sldChg>
      <pc:sldChg chg="del">
        <pc:chgData name="Aldwyn Zammit" userId="503b043b-007c-4c3c-bcf7-b9a6b679fb90" providerId="ADAL" clId="{9A8F045E-00F3-4374-8747-B12BD2706BEB}" dt="2024-08-02T12:58:18.774" v="2" actId="2696"/>
        <pc:sldMkLst>
          <pc:docMk/>
          <pc:sldMk cId="3897547436" sldId="261"/>
        </pc:sldMkLst>
      </pc:sldChg>
      <pc:sldChg chg="del">
        <pc:chgData name="Aldwyn Zammit" userId="503b043b-007c-4c3c-bcf7-b9a6b679fb90" providerId="ADAL" clId="{9A8F045E-00F3-4374-8747-B12BD2706BEB}" dt="2024-08-02T12:58:21.825" v="3" actId="2696"/>
        <pc:sldMkLst>
          <pc:docMk/>
          <pc:sldMk cId="3436043166" sldId="263"/>
        </pc:sldMkLst>
      </pc:sldChg>
      <pc:sldChg chg="del">
        <pc:chgData name="Aldwyn Zammit" userId="503b043b-007c-4c3c-bcf7-b9a6b679fb90" providerId="ADAL" clId="{9A8F045E-00F3-4374-8747-B12BD2706BEB}" dt="2024-08-02T12:58:13.429" v="1" actId="2696"/>
        <pc:sldMkLst>
          <pc:docMk/>
          <pc:sldMk cId="2523749806" sldId="265"/>
        </pc:sldMkLst>
      </pc:sldChg>
    </pc:docChg>
  </pc:docChgLst>
  <pc:docChgLst>
    <pc:chgData name="Aldwyn Zammit" userId="503b043b-007c-4c3c-bcf7-b9a6b679fb90" providerId="ADAL" clId="{9B4F66FD-CA5F-4D12-97DE-9377304E0F49}"/>
    <pc:docChg chg="undo custSel modSld">
      <pc:chgData name="Aldwyn Zammit" userId="503b043b-007c-4c3c-bcf7-b9a6b679fb90" providerId="ADAL" clId="{9B4F66FD-CA5F-4D12-97DE-9377304E0F49}" dt="2024-07-18T08:47:42.496" v="495"/>
      <pc:docMkLst>
        <pc:docMk/>
      </pc:docMkLst>
      <pc:sldChg chg="delSp modSp mod delAnim modAnim">
        <pc:chgData name="Aldwyn Zammit" userId="503b043b-007c-4c3c-bcf7-b9a6b679fb90" providerId="ADAL" clId="{9B4F66FD-CA5F-4D12-97DE-9377304E0F49}" dt="2024-07-18T08:47:42.496" v="495"/>
        <pc:sldMkLst>
          <pc:docMk/>
          <pc:sldMk cId="2770911826" sldId="256"/>
        </pc:sldMkLst>
        <pc:spChg chg="mod">
          <ac:chgData name="Aldwyn Zammit" userId="503b043b-007c-4c3c-bcf7-b9a6b679fb90" providerId="ADAL" clId="{9B4F66FD-CA5F-4D12-97DE-9377304E0F49}" dt="2024-07-18T07:45:52.279" v="219" actId="1076"/>
          <ac:spMkLst>
            <pc:docMk/>
            <pc:sldMk cId="2770911826" sldId="256"/>
            <ac:spMk id="8" creationId="{14F4B560-CBCB-5B6A-C941-A16AB6A54E42}"/>
          </ac:spMkLst>
        </pc:spChg>
        <pc:spChg chg="mod">
          <ac:chgData name="Aldwyn Zammit" userId="503b043b-007c-4c3c-bcf7-b9a6b679fb90" providerId="ADAL" clId="{9B4F66FD-CA5F-4D12-97DE-9377304E0F49}" dt="2024-07-18T07:44:42.319" v="183" actId="1076"/>
          <ac:spMkLst>
            <pc:docMk/>
            <pc:sldMk cId="2770911826" sldId="256"/>
            <ac:spMk id="9" creationId="{C13A2BC7-9387-9263-CF38-156DE17326F5}"/>
          </ac:spMkLst>
        </pc:spChg>
        <pc:spChg chg="mod">
          <ac:chgData name="Aldwyn Zammit" userId="503b043b-007c-4c3c-bcf7-b9a6b679fb90" providerId="ADAL" clId="{9B4F66FD-CA5F-4D12-97DE-9377304E0F49}" dt="2024-07-18T08:46:30.339" v="492" actId="1076"/>
          <ac:spMkLst>
            <pc:docMk/>
            <pc:sldMk cId="2770911826" sldId="256"/>
            <ac:spMk id="19" creationId="{4605E666-A15D-55D3-59D4-D255AF91F3BB}"/>
          </ac:spMkLst>
        </pc:spChg>
        <pc:spChg chg="mod">
          <ac:chgData name="Aldwyn Zammit" userId="503b043b-007c-4c3c-bcf7-b9a6b679fb90" providerId="ADAL" clId="{9B4F66FD-CA5F-4D12-97DE-9377304E0F49}" dt="2024-07-18T07:57:33.514" v="490" actId="1035"/>
          <ac:spMkLst>
            <pc:docMk/>
            <pc:sldMk cId="2770911826" sldId="256"/>
            <ac:spMk id="20" creationId="{BD7F054D-D793-BDFD-6C18-5789DBDD3916}"/>
          </ac:spMkLst>
        </pc:spChg>
        <pc:spChg chg="del">
          <ac:chgData name="Aldwyn Zammit" userId="503b043b-007c-4c3c-bcf7-b9a6b679fb90" providerId="ADAL" clId="{9B4F66FD-CA5F-4D12-97DE-9377304E0F49}" dt="2024-07-18T07:43:03.083" v="93" actId="478"/>
          <ac:spMkLst>
            <pc:docMk/>
            <pc:sldMk cId="2770911826" sldId="256"/>
            <ac:spMk id="27" creationId="{0717B597-678D-9ED6-8AB5-DE2E38BF0834}"/>
          </ac:spMkLst>
        </pc:spChg>
        <pc:spChg chg="del mod">
          <ac:chgData name="Aldwyn Zammit" userId="503b043b-007c-4c3c-bcf7-b9a6b679fb90" providerId="ADAL" clId="{9B4F66FD-CA5F-4D12-97DE-9377304E0F49}" dt="2024-07-18T07:45:28.276" v="218" actId="478"/>
          <ac:spMkLst>
            <pc:docMk/>
            <pc:sldMk cId="2770911826" sldId="256"/>
            <ac:spMk id="34" creationId="{0E62BC81-9D3F-6DC4-DCEF-A6DA9928EE01}"/>
          </ac:spMkLst>
        </pc:spChg>
        <pc:spChg chg="mod">
          <ac:chgData name="Aldwyn Zammit" userId="503b043b-007c-4c3c-bcf7-b9a6b679fb90" providerId="ADAL" clId="{9B4F66FD-CA5F-4D12-97DE-9377304E0F49}" dt="2024-07-18T07:44:35.416" v="182" actId="1076"/>
          <ac:spMkLst>
            <pc:docMk/>
            <pc:sldMk cId="2770911826" sldId="256"/>
            <ac:spMk id="38" creationId="{DBD1A77C-604B-4063-CE60-CAE0EA47CBE3}"/>
          </ac:spMkLst>
        </pc:spChg>
        <pc:spChg chg="del">
          <ac:chgData name="Aldwyn Zammit" userId="503b043b-007c-4c3c-bcf7-b9a6b679fb90" providerId="ADAL" clId="{9B4F66FD-CA5F-4D12-97DE-9377304E0F49}" dt="2024-07-18T07:43:00.848" v="91" actId="478"/>
          <ac:spMkLst>
            <pc:docMk/>
            <pc:sldMk cId="2770911826" sldId="256"/>
            <ac:spMk id="40" creationId="{C1E1F8F2-419D-8C98-B41D-5FDF268794E4}"/>
          </ac:spMkLst>
        </pc:spChg>
        <pc:picChg chg="mod">
          <ac:chgData name="Aldwyn Zammit" userId="503b043b-007c-4c3c-bcf7-b9a6b679fb90" providerId="ADAL" clId="{9B4F66FD-CA5F-4D12-97DE-9377304E0F49}" dt="2024-07-18T07:38:43.682" v="84" actId="14826"/>
          <ac:picMkLst>
            <pc:docMk/>
            <pc:sldMk cId="2770911826" sldId="256"/>
            <ac:picMk id="5" creationId="{0BBC1715-1ACF-2EEA-05C7-08DD70EE2744}"/>
          </ac:picMkLst>
        </pc:picChg>
        <pc:picChg chg="mod">
          <ac:chgData name="Aldwyn Zammit" userId="503b043b-007c-4c3c-bcf7-b9a6b679fb90" providerId="ADAL" clId="{9B4F66FD-CA5F-4D12-97DE-9377304E0F49}" dt="2024-07-18T07:57:29.244" v="482" actId="1076"/>
          <ac:picMkLst>
            <pc:docMk/>
            <pc:sldMk cId="2770911826" sldId="256"/>
            <ac:picMk id="7" creationId="{2AEE6A9E-01D1-3E5D-16AD-A76353AED36F}"/>
          </ac:picMkLst>
        </pc:picChg>
        <pc:picChg chg="del">
          <ac:chgData name="Aldwyn Zammit" userId="503b043b-007c-4c3c-bcf7-b9a6b679fb90" providerId="ADAL" clId="{9B4F66FD-CA5F-4D12-97DE-9377304E0F49}" dt="2024-07-18T07:42:56.755" v="90" actId="478"/>
          <ac:picMkLst>
            <pc:docMk/>
            <pc:sldMk cId="2770911826" sldId="256"/>
            <ac:picMk id="29" creationId="{F2EEC9CA-E34B-85DB-245D-21076D07830C}"/>
          </ac:picMkLst>
        </pc:picChg>
        <pc:cxnChg chg="mod">
          <ac:chgData name="Aldwyn Zammit" userId="503b043b-007c-4c3c-bcf7-b9a6b679fb90" providerId="ADAL" clId="{9B4F66FD-CA5F-4D12-97DE-9377304E0F49}" dt="2024-07-18T07:44:53.969" v="186" actId="14100"/>
          <ac:cxnSpMkLst>
            <pc:docMk/>
            <pc:sldMk cId="2770911826" sldId="256"/>
            <ac:cxnSpMk id="15" creationId="{3B3CB4F5-1D1C-317B-DC87-E63749F8874F}"/>
          </ac:cxnSpMkLst>
        </pc:cxnChg>
        <pc:cxnChg chg="del">
          <ac:chgData name="Aldwyn Zammit" userId="503b043b-007c-4c3c-bcf7-b9a6b679fb90" providerId="ADAL" clId="{9B4F66FD-CA5F-4D12-97DE-9377304E0F49}" dt="2024-07-18T07:43:01.998" v="92" actId="478"/>
          <ac:cxnSpMkLst>
            <pc:docMk/>
            <pc:sldMk cId="2770911826" sldId="256"/>
            <ac:cxnSpMk id="30" creationId="{550E1D75-8179-387A-6254-A0B7D04DB84B}"/>
          </ac:cxnSpMkLst>
        </pc:cxnChg>
      </pc:sldChg>
      <pc:sldChg chg="modSp mod">
        <pc:chgData name="Aldwyn Zammit" userId="503b043b-007c-4c3c-bcf7-b9a6b679fb90" providerId="ADAL" clId="{9B4F66FD-CA5F-4D12-97DE-9377304E0F49}" dt="2024-07-18T07:56:24.720" v="467" actId="113"/>
        <pc:sldMkLst>
          <pc:docMk/>
          <pc:sldMk cId="987287524" sldId="257"/>
        </pc:sldMkLst>
        <pc:spChg chg="mod">
          <ac:chgData name="Aldwyn Zammit" userId="503b043b-007c-4c3c-bcf7-b9a6b679fb90" providerId="ADAL" clId="{9B4F66FD-CA5F-4D12-97DE-9377304E0F49}" dt="2024-07-18T07:56:24.720" v="467" actId="113"/>
          <ac:spMkLst>
            <pc:docMk/>
            <pc:sldMk cId="987287524" sldId="257"/>
            <ac:spMk id="4" creationId="{E23D1355-A5F8-8DD5-F5EB-384CD534EF33}"/>
          </ac:spMkLst>
        </pc:spChg>
      </pc:sldChg>
      <pc:sldChg chg="modSp mod">
        <pc:chgData name="Aldwyn Zammit" userId="503b043b-007c-4c3c-bcf7-b9a6b679fb90" providerId="ADAL" clId="{9B4F66FD-CA5F-4D12-97DE-9377304E0F49}" dt="2024-07-18T07:50:59.742" v="409" actId="20577"/>
        <pc:sldMkLst>
          <pc:docMk/>
          <pc:sldMk cId="4195659950" sldId="258"/>
        </pc:sldMkLst>
        <pc:spChg chg="mod">
          <ac:chgData name="Aldwyn Zammit" userId="503b043b-007c-4c3c-bcf7-b9a6b679fb90" providerId="ADAL" clId="{9B4F66FD-CA5F-4D12-97DE-9377304E0F49}" dt="2024-07-18T07:50:59.742" v="409" actId="20577"/>
          <ac:spMkLst>
            <pc:docMk/>
            <pc:sldMk cId="4195659950" sldId="258"/>
            <ac:spMk id="4" creationId="{9D2F0E8B-2DF0-F3F8-F0EC-B0640BFC2C8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6AF08F-FE8A-4AA7-A94C-7BC05C3845DA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67A9E7-1F15-4CBC-A402-9D2404133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9110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7A9E7-1F15-4CBC-A402-9D240413308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869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800B8-29F7-274E-7254-8AB10928B3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851D9A-5D9B-9632-3758-BA74135269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D64D2B-C0F6-7E5F-08D6-330BA7326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BB9B8-47EB-F62D-357A-C44A15E3A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D7C78-2372-BA6B-012A-A02DEB135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3721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31D59-3829-E4FD-7EFF-083BED93C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F454A9-4F2C-A1D8-3AAB-92BFF034EA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3BCA98-5C41-ABAB-787B-EC00B3410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433AD-C099-4C2E-BDB7-0422A83F2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52E7D5-6E5E-7189-10AC-54EF0C83E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012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696E00-6EF3-61A2-A295-4CAD9B796E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8A83EC-343C-2A36-0827-33E040D682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DAD1C-18A2-C45E-85EB-16AC98D49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14BAC3-541D-ED00-B418-183A02821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9F5D68-7479-A3BB-5434-362DFA2BF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117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5D20F-65EC-6F8D-2B67-85E63A30D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A6BC0-1F18-EFE6-07B3-C1C9ABCFC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2E8559-AB8B-F10A-81E7-6C7CFFCEF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7D03E5-D9E9-2CFE-8DC0-085851718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B68F1-F734-FBE5-A578-F38050A6C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110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81809-1D6A-58E6-3F2F-B77775A16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5BFFEE-329C-5E09-63F0-B7A175FCCF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3A670-5574-644A-0FE2-9DAE42044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BA0026-0C24-D64E-5141-292DA894E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01F646-2074-8A19-557E-607B21CA0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858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28FC5-CCF4-79FE-EFEB-7F58DE560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5537B-3427-9C8F-7334-ABE5B0691B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035B81-BCD5-0658-B1DC-7D6405FA8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C17EBB-2879-47B4-4C8C-343868E16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0809E0-919C-83DB-32E2-932104F78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0C9969-F9AD-D53C-FAB9-A3C575480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112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D4D89-105B-55E2-C832-D2A27B45B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654DD2-A85C-C804-DBBE-0E6CEF50F7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B4C321-DE9E-3BA7-BFDB-B6CC7561B7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0B6489-D7EE-2A29-3479-60C55C275F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8F8DCE-305C-B7F0-E432-1466278E3F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C07E78-E8E8-6A4D-32D0-E93B5835E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63636B-301A-639D-591F-62C869C81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630524-4283-B330-7889-FF8594304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683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00987-9973-C559-A7F7-341FFE78D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59EA3B-7434-2774-39B8-26F6C1417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987B71-75B6-2848-0314-B0F18857E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8B0F2B-E46D-6B66-F421-4B80B3300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4681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B3B393-A1E7-74D5-1AA3-ABE12B996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B091C7-1C5F-0CB8-CFAE-77FEE100A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3C58FE-26FC-FCA1-C5C0-7E7212540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315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E3CF7-4F8A-184A-2CBE-60E5FA5E4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2357B-DCC6-A552-E446-C1ABE5CC98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477122-A624-8A7E-15A6-74DAB1AF83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1B11AE-DA2D-FDCF-842D-80F4A758F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5242DD-1F5D-C2AA-99FF-81A4E71BA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BFC0EF-4F9B-C676-FF5C-0ED53585B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711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325D9-BDEF-20B6-C341-F93124388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271FFF-2C22-3BD0-CB95-1B9AAD0CC6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1E82C7-FA19-1A81-8A9D-D86FDBB402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2DD343-1F90-FC4A-63D7-A2D11EA9C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3E7D6D-EC66-D920-2944-5765E3445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EDAFEE-DC65-5F97-3F32-F91FBBB76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1117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BFACD2-AA6C-26F1-BADF-6CB96209C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62EADD-DD78-0FB0-590D-2E5729761A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75B450-73C3-9E92-CB23-707CC8776F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F457233-7D19-4A7A-95F6-7827F47FC409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F24BB3-92DA-181C-3791-2B7665D978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7973B8-64B8-A22D-ECDF-45D7440060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3692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ur03.safelinks.protection.outlook.com/?url=https%3A%2F%2Fpasswordreset.microsoftonline.com%2F&amp;data=05%7C02%7Cservicedesk%40msvlife.com%7C4a27b1206c0d4c743e7e08dcb14073db%7C5cc6c66dffb2469f9385cda840e57836%7C0%7C0%7C638580137626035702%7CUnknown%7CTWFpbGZsb3d8eyJWIjoiMC4wLjAwMDAiLCJQIjoiV2luMzIiLCJBTiI6Ik1haWwiLCJXVCI6Mn0%3D%7C0%7C%7C%7C&amp;sdata=yaRO3oCMEABPaa4Z8KROeTaDN0siVvU2oIaBGFDTIC8%3D&amp;reserved=0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5" Type="http://schemas.openxmlformats.org/officeDocument/2006/relationships/hyperlink" Target="https://underwriting.middlesea.com/" TargetMode="Externa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8" name="Rectangle 1037">
            <a:extLst>
              <a:ext uri="{FF2B5EF4-FFF2-40B4-BE49-F238E27FC236}">
                <a16:creationId xmlns:a16="http://schemas.microsoft.com/office/drawing/2014/main" id="{B6FACB3C-9069-4791-BC5C-0DB7CD19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Rectangle 1039">
            <a:extLst>
              <a:ext uri="{FF2B5EF4-FFF2-40B4-BE49-F238E27FC236}">
                <a16:creationId xmlns:a16="http://schemas.microsoft.com/office/drawing/2014/main" id="{71F2038E-D777-4B76-81DD-DD13EE91B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3D1355-A5F8-8DD5-F5EB-384CD534EF33}"/>
              </a:ext>
            </a:extLst>
          </p:cNvPr>
          <p:cNvSpPr txBox="1"/>
          <p:nvPr/>
        </p:nvSpPr>
        <p:spPr>
          <a:xfrm>
            <a:off x="1060704" y="2576127"/>
            <a:ext cx="4242816" cy="248050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GB" sz="2800" b="1" dirty="0">
                <a:solidFill>
                  <a:schemeClr val="tx2"/>
                </a:solidFill>
              </a:rPr>
              <a:t>How to Login to </a:t>
            </a:r>
            <a:r>
              <a:rPr lang="en-GB" sz="2800" b="1" dirty="0">
                <a:solidFill>
                  <a:srgbClr val="FF0000"/>
                </a:solidFill>
              </a:rPr>
              <a:t>Sira UW</a:t>
            </a: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GB" b="1" dirty="0"/>
              <a:t>(https://underwriting.middlesea.com)</a:t>
            </a: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GB" sz="2800" b="1" dirty="0">
                <a:solidFill>
                  <a:schemeClr val="tx2"/>
                </a:solidFill>
              </a:rPr>
              <a:t>from the </a:t>
            </a:r>
            <a:r>
              <a:rPr lang="en-GB" sz="2800" b="1" dirty="0">
                <a:solidFill>
                  <a:srgbClr val="FF0000"/>
                </a:solidFill>
              </a:rPr>
              <a:t>6</a:t>
            </a:r>
            <a:r>
              <a:rPr lang="en-GB" sz="2800" b="1" baseline="30000" dirty="0">
                <a:solidFill>
                  <a:srgbClr val="FF0000"/>
                </a:solidFill>
              </a:rPr>
              <a:t>th</a:t>
            </a:r>
            <a:r>
              <a:rPr lang="en-GB" sz="2800" b="1" dirty="0">
                <a:solidFill>
                  <a:srgbClr val="FF0000"/>
                </a:solidFill>
              </a:rPr>
              <a:t> August</a:t>
            </a:r>
            <a:endParaRPr lang="en-US" sz="2800" b="1" dirty="0">
              <a:solidFill>
                <a:srgbClr val="FF0000"/>
              </a:solidFill>
            </a:endParaRPr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dirty="0">
              <a:solidFill>
                <a:schemeClr val="tx2"/>
              </a:solidFill>
            </a:endParaRPr>
          </a:p>
        </p:txBody>
      </p:sp>
      <p:grpSp>
        <p:nvGrpSpPr>
          <p:cNvPr id="1042" name="Group 1041">
            <a:extLst>
              <a:ext uri="{FF2B5EF4-FFF2-40B4-BE49-F238E27FC236}">
                <a16:creationId xmlns:a16="http://schemas.microsoft.com/office/drawing/2014/main" id="{DD354807-230F-4402-B1B9-F733A8F1F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18240" y="-16714"/>
            <a:ext cx="6373761" cy="6874714"/>
            <a:chOff x="5818240" y="-1"/>
            <a:chExt cx="6373761" cy="6874714"/>
          </a:xfrm>
        </p:grpSpPr>
        <p:sp>
          <p:nvSpPr>
            <p:cNvPr id="1043" name="Freeform: Shape 1042">
              <a:extLst>
                <a:ext uri="{FF2B5EF4-FFF2-40B4-BE49-F238E27FC236}">
                  <a16:creationId xmlns:a16="http://schemas.microsoft.com/office/drawing/2014/main" id="{BF5A6F4A-CE87-4D5C-9382-8167967CE8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18240" y="-1"/>
              <a:ext cx="6373761" cy="6874714"/>
            </a:xfrm>
            <a:custGeom>
              <a:avLst/>
              <a:gdLst>
                <a:gd name="connsiteX0" fmla="*/ 6373761 w 6373761"/>
                <a:gd name="connsiteY0" fmla="*/ 5771297 h 6874714"/>
                <a:gd name="connsiteX1" fmla="*/ 6373761 w 6373761"/>
                <a:gd name="connsiteY1" fmla="*/ 6247960 h 6874714"/>
                <a:gd name="connsiteX2" fmla="*/ 6235932 w 6373761"/>
                <a:gd name="connsiteY2" fmla="*/ 6361930 h 6874714"/>
                <a:gd name="connsiteX3" fmla="*/ 5960375 w 6373761"/>
                <a:gd name="connsiteY3" fmla="*/ 6587489 h 6874714"/>
                <a:gd name="connsiteX4" fmla="*/ 5822907 w 6373761"/>
                <a:gd name="connsiteY4" fmla="*/ 6701871 h 6874714"/>
                <a:gd name="connsiteX5" fmla="*/ 5681115 w 6373761"/>
                <a:gd name="connsiteY5" fmla="*/ 6816896 h 6874714"/>
                <a:gd name="connsiteX6" fmla="*/ 5604096 w 6373761"/>
                <a:gd name="connsiteY6" fmla="*/ 6874714 h 6874714"/>
                <a:gd name="connsiteX7" fmla="*/ 4878485 w 6373761"/>
                <a:gd name="connsiteY7" fmla="*/ 6874714 h 6874714"/>
                <a:gd name="connsiteX8" fmla="*/ 5006014 w 6373761"/>
                <a:gd name="connsiteY8" fmla="*/ 6800200 h 6874714"/>
                <a:gd name="connsiteX9" fmla="*/ 5149855 w 6373761"/>
                <a:gd name="connsiteY9" fmla="*/ 6707667 h 6874714"/>
                <a:gd name="connsiteX10" fmla="*/ 5431866 w 6373761"/>
                <a:gd name="connsiteY10" fmla="*/ 6506210 h 6874714"/>
                <a:gd name="connsiteX11" fmla="*/ 5571036 w 6373761"/>
                <a:gd name="connsiteY11" fmla="*/ 6399557 h 6874714"/>
                <a:gd name="connsiteX12" fmla="*/ 5711649 w 6373761"/>
                <a:gd name="connsiteY12" fmla="*/ 6288912 h 6874714"/>
                <a:gd name="connsiteX13" fmla="*/ 6276589 w 6373761"/>
                <a:gd name="connsiteY13" fmla="*/ 5852379 h 6874714"/>
                <a:gd name="connsiteX14" fmla="*/ 3975975 w 6373761"/>
                <a:gd name="connsiteY14" fmla="*/ 263 h 6874714"/>
                <a:gd name="connsiteX15" fmla="*/ 4350473 w 6373761"/>
                <a:gd name="connsiteY15" fmla="*/ 24963 h 6874714"/>
                <a:gd name="connsiteX16" fmla="*/ 5077909 w 6373761"/>
                <a:gd name="connsiteY16" fmla="*/ 189450 h 6874714"/>
                <a:gd name="connsiteX17" fmla="*/ 5746507 w 6373761"/>
                <a:gd name="connsiteY17" fmla="*/ 505804 h 6874714"/>
                <a:gd name="connsiteX18" fmla="*/ 6322456 w 6373761"/>
                <a:gd name="connsiteY18" fmla="*/ 956633 h 6874714"/>
                <a:gd name="connsiteX19" fmla="*/ 6373761 w 6373761"/>
                <a:gd name="connsiteY19" fmla="*/ 1011863 h 6874714"/>
                <a:gd name="connsiteX20" fmla="*/ 6373761 w 6373761"/>
                <a:gd name="connsiteY20" fmla="*/ 1185075 h 6874714"/>
                <a:gd name="connsiteX21" fmla="*/ 6359489 w 6373761"/>
                <a:gd name="connsiteY21" fmla="*/ 1169497 h 6874714"/>
                <a:gd name="connsiteX22" fmla="*/ 6233869 w 6373761"/>
                <a:gd name="connsiteY22" fmla="*/ 1047442 h 6874714"/>
                <a:gd name="connsiteX23" fmla="*/ 5961423 w 6373761"/>
                <a:gd name="connsiteY23" fmla="*/ 827953 h 6874714"/>
                <a:gd name="connsiteX24" fmla="*/ 5663555 w 6373761"/>
                <a:gd name="connsiteY24" fmla="*/ 645304 h 6874714"/>
                <a:gd name="connsiteX25" fmla="*/ 5013827 w 6373761"/>
                <a:gd name="connsiteY25" fmla="*/ 397863 h 6874714"/>
                <a:gd name="connsiteX26" fmla="*/ 4327409 w 6373761"/>
                <a:gd name="connsiteY26" fmla="*/ 302545 h 6874714"/>
                <a:gd name="connsiteX27" fmla="*/ 3639939 w 6373761"/>
                <a:gd name="connsiteY27" fmla="*/ 338868 h 6874714"/>
                <a:gd name="connsiteX28" fmla="*/ 3302495 w 6373761"/>
                <a:gd name="connsiteY28" fmla="*/ 403659 h 6874714"/>
                <a:gd name="connsiteX29" fmla="*/ 2971604 w 6373761"/>
                <a:gd name="connsiteY29" fmla="*/ 496273 h 6874714"/>
                <a:gd name="connsiteX30" fmla="*/ 2648706 w 6373761"/>
                <a:gd name="connsiteY30" fmla="*/ 614389 h 6874714"/>
                <a:gd name="connsiteX31" fmla="*/ 2335374 w 6373761"/>
                <a:gd name="connsiteY31" fmla="*/ 757109 h 6874714"/>
                <a:gd name="connsiteX32" fmla="*/ 1741342 w 6373761"/>
                <a:gd name="connsiteY32" fmla="*/ 1107725 h 6874714"/>
                <a:gd name="connsiteX33" fmla="*/ 1600861 w 6373761"/>
                <a:gd name="connsiteY33" fmla="*/ 1208710 h 6874714"/>
                <a:gd name="connsiteX34" fmla="*/ 1531799 w 6373761"/>
                <a:gd name="connsiteY34" fmla="*/ 1260879 h 6874714"/>
                <a:gd name="connsiteX35" fmla="*/ 1463655 w 6373761"/>
                <a:gd name="connsiteY35" fmla="*/ 1314333 h 6874714"/>
                <a:gd name="connsiteX36" fmla="*/ 1200777 w 6373761"/>
                <a:gd name="connsiteY36" fmla="*/ 1541166 h 6874714"/>
                <a:gd name="connsiteX37" fmla="*/ 731501 w 6373761"/>
                <a:gd name="connsiteY37" fmla="*/ 2055754 h 6874714"/>
                <a:gd name="connsiteX38" fmla="*/ 531393 w 6373761"/>
                <a:gd name="connsiteY38" fmla="*/ 2342739 h 6874714"/>
                <a:gd name="connsiteX39" fmla="*/ 361033 w 6373761"/>
                <a:gd name="connsiteY39" fmla="*/ 2649046 h 6874714"/>
                <a:gd name="connsiteX40" fmla="*/ 323292 w 6373761"/>
                <a:gd name="connsiteY40" fmla="*/ 2728263 h 6874714"/>
                <a:gd name="connsiteX41" fmla="*/ 304945 w 6373761"/>
                <a:gd name="connsiteY41" fmla="*/ 2768193 h 6874714"/>
                <a:gd name="connsiteX42" fmla="*/ 287516 w 6373761"/>
                <a:gd name="connsiteY42" fmla="*/ 2808510 h 6874714"/>
                <a:gd name="connsiteX43" fmla="*/ 254230 w 6373761"/>
                <a:gd name="connsiteY43" fmla="*/ 2889788 h 6874714"/>
                <a:gd name="connsiteX44" fmla="*/ 223042 w 6373761"/>
                <a:gd name="connsiteY44" fmla="*/ 2971968 h 6874714"/>
                <a:gd name="connsiteX45" fmla="*/ 121611 w 6373761"/>
                <a:gd name="connsiteY45" fmla="*/ 3308544 h 6874714"/>
                <a:gd name="connsiteX46" fmla="*/ 39314 w 6373761"/>
                <a:gd name="connsiteY46" fmla="*/ 4005912 h 6874714"/>
                <a:gd name="connsiteX47" fmla="*/ 73910 w 6373761"/>
                <a:gd name="connsiteY47" fmla="*/ 4354081 h 6874714"/>
                <a:gd name="connsiteX48" fmla="*/ 179534 w 6373761"/>
                <a:gd name="connsiteY48" fmla="*/ 4687050 h 6874714"/>
                <a:gd name="connsiteX49" fmla="*/ 215964 w 6373761"/>
                <a:gd name="connsiteY49" fmla="*/ 4766654 h 6874714"/>
                <a:gd name="connsiteX50" fmla="*/ 256457 w 6373761"/>
                <a:gd name="connsiteY50" fmla="*/ 4844455 h 6874714"/>
                <a:gd name="connsiteX51" fmla="*/ 346225 w 6373761"/>
                <a:gd name="connsiteY51" fmla="*/ 4995290 h 6874714"/>
                <a:gd name="connsiteX52" fmla="*/ 445296 w 6373761"/>
                <a:gd name="connsiteY52" fmla="*/ 5140971 h 6874714"/>
                <a:gd name="connsiteX53" fmla="*/ 551443 w 6373761"/>
                <a:gd name="connsiteY53" fmla="*/ 5282531 h 6874714"/>
                <a:gd name="connsiteX54" fmla="*/ 772387 w 6373761"/>
                <a:gd name="connsiteY54" fmla="*/ 5562561 h 6874714"/>
                <a:gd name="connsiteX55" fmla="*/ 882858 w 6373761"/>
                <a:gd name="connsiteY55" fmla="*/ 5704507 h 6874714"/>
                <a:gd name="connsiteX56" fmla="*/ 990316 w 6373761"/>
                <a:gd name="connsiteY56" fmla="*/ 5848258 h 6874714"/>
                <a:gd name="connsiteX57" fmla="*/ 1097774 w 6373761"/>
                <a:gd name="connsiteY57" fmla="*/ 5987114 h 6874714"/>
                <a:gd name="connsiteX58" fmla="*/ 1210080 w 6373761"/>
                <a:gd name="connsiteY58" fmla="*/ 6121203 h 6874714"/>
                <a:gd name="connsiteX59" fmla="*/ 1448192 w 6373761"/>
                <a:gd name="connsiteY59" fmla="*/ 6374054 h 6874714"/>
                <a:gd name="connsiteX60" fmla="*/ 1982991 w 6373761"/>
                <a:gd name="connsiteY60" fmla="*/ 6796158 h 6874714"/>
                <a:gd name="connsiteX61" fmla="*/ 2118475 w 6373761"/>
                <a:gd name="connsiteY61" fmla="*/ 6874714 h 6874714"/>
                <a:gd name="connsiteX62" fmla="*/ 1569874 w 6373761"/>
                <a:gd name="connsiteY62" fmla="*/ 6874714 h 6874714"/>
                <a:gd name="connsiteX63" fmla="*/ 1507802 w 6373761"/>
                <a:gd name="connsiteY63" fmla="*/ 6817815 h 6874714"/>
                <a:gd name="connsiteX64" fmla="*/ 1256865 w 6373761"/>
                <a:gd name="connsiteY64" fmla="*/ 6543437 h 6874714"/>
                <a:gd name="connsiteX65" fmla="*/ 1038410 w 6373761"/>
                <a:gd name="connsiteY65" fmla="*/ 6248722 h 6874714"/>
                <a:gd name="connsiteX66" fmla="*/ 845380 w 6373761"/>
                <a:gd name="connsiteY66" fmla="*/ 5941386 h 6874714"/>
                <a:gd name="connsiteX67" fmla="*/ 755351 w 6373761"/>
                <a:gd name="connsiteY67" fmla="*/ 5788877 h 6874714"/>
                <a:gd name="connsiteX68" fmla="*/ 661784 w 6373761"/>
                <a:gd name="connsiteY68" fmla="*/ 5638944 h 6874714"/>
                <a:gd name="connsiteX69" fmla="*/ 466525 w 6373761"/>
                <a:gd name="connsiteY69" fmla="*/ 5340366 h 6874714"/>
                <a:gd name="connsiteX70" fmla="*/ 370992 w 6373761"/>
                <a:gd name="connsiteY70" fmla="*/ 5188502 h 6874714"/>
                <a:gd name="connsiteX71" fmla="*/ 280046 w 6373761"/>
                <a:gd name="connsiteY71" fmla="*/ 5033287 h 6874714"/>
                <a:gd name="connsiteX72" fmla="*/ 126853 w 6373761"/>
                <a:gd name="connsiteY72" fmla="*/ 4707660 h 6874714"/>
                <a:gd name="connsiteX73" fmla="*/ 30272 w 6373761"/>
                <a:gd name="connsiteY73" fmla="*/ 4362068 h 6874714"/>
                <a:gd name="connsiteX74" fmla="*/ 0 w 6373761"/>
                <a:gd name="connsiteY74" fmla="*/ 4005912 h 6874714"/>
                <a:gd name="connsiteX75" fmla="*/ 270480 w 6373761"/>
                <a:gd name="connsiteY75" fmla="*/ 2610532 h 6874714"/>
                <a:gd name="connsiteX76" fmla="*/ 415942 w 6373761"/>
                <a:gd name="connsiteY76" fmla="*/ 2280526 h 6874714"/>
                <a:gd name="connsiteX77" fmla="*/ 590102 w 6373761"/>
                <a:gd name="connsiteY77" fmla="*/ 1962626 h 6874714"/>
                <a:gd name="connsiteX78" fmla="*/ 1020719 w 6373761"/>
                <a:gd name="connsiteY78" fmla="*/ 1373070 h 6874714"/>
                <a:gd name="connsiteX79" fmla="*/ 1275080 w 6373761"/>
                <a:gd name="connsiteY79" fmla="*/ 1107081 h 6874714"/>
                <a:gd name="connsiteX80" fmla="*/ 1342437 w 6373761"/>
                <a:gd name="connsiteY80" fmla="*/ 1043965 h 6874714"/>
                <a:gd name="connsiteX81" fmla="*/ 1411106 w 6373761"/>
                <a:gd name="connsiteY81" fmla="*/ 982138 h 6874714"/>
                <a:gd name="connsiteX82" fmla="*/ 1553029 w 6373761"/>
                <a:gd name="connsiteY82" fmla="*/ 863376 h 6874714"/>
                <a:gd name="connsiteX83" fmla="*/ 2173401 w 6373761"/>
                <a:gd name="connsiteY83" fmla="*/ 454409 h 6874714"/>
                <a:gd name="connsiteX84" fmla="*/ 3599708 w 6373761"/>
                <a:gd name="connsiteY84" fmla="*/ 16332 h 6874714"/>
                <a:gd name="connsiteX85" fmla="*/ 3975975 w 6373761"/>
                <a:gd name="connsiteY85" fmla="*/ 263 h 687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6373761" h="6874714">
                  <a:moveTo>
                    <a:pt x="6373761" y="5771297"/>
                  </a:moveTo>
                  <a:lnTo>
                    <a:pt x="6373761" y="6247960"/>
                  </a:lnTo>
                  <a:lnTo>
                    <a:pt x="6235932" y="6361930"/>
                  </a:lnTo>
                  <a:cubicBezTo>
                    <a:pt x="6143250" y="6437460"/>
                    <a:pt x="6051059" y="6512200"/>
                    <a:pt x="5960375" y="6587489"/>
                  </a:cubicBezTo>
                  <a:lnTo>
                    <a:pt x="5822907" y="6701871"/>
                  </a:lnTo>
                  <a:cubicBezTo>
                    <a:pt x="5776123" y="6740385"/>
                    <a:pt x="5729079" y="6778899"/>
                    <a:pt x="5681115" y="6816896"/>
                  </a:cubicBezTo>
                  <a:lnTo>
                    <a:pt x="5604096" y="6874714"/>
                  </a:lnTo>
                  <a:lnTo>
                    <a:pt x="4878485" y="6874714"/>
                  </a:lnTo>
                  <a:lnTo>
                    <a:pt x="5006014" y="6800200"/>
                  </a:lnTo>
                  <a:cubicBezTo>
                    <a:pt x="5054354" y="6770429"/>
                    <a:pt x="5102285" y="6739483"/>
                    <a:pt x="5149855" y="6707667"/>
                  </a:cubicBezTo>
                  <a:cubicBezTo>
                    <a:pt x="5244993" y="6643906"/>
                    <a:pt x="5338561" y="6576025"/>
                    <a:pt x="5431866" y="6506210"/>
                  </a:cubicBezTo>
                  <a:cubicBezTo>
                    <a:pt x="5478386" y="6471304"/>
                    <a:pt x="5524777" y="6435495"/>
                    <a:pt x="5571036" y="6399557"/>
                  </a:cubicBezTo>
                  <a:lnTo>
                    <a:pt x="5711649" y="6288912"/>
                  </a:lnTo>
                  <a:cubicBezTo>
                    <a:pt x="5902059" y="6140395"/>
                    <a:pt x="6093257" y="5998320"/>
                    <a:pt x="6276589" y="5852379"/>
                  </a:cubicBezTo>
                  <a:close/>
                  <a:moveTo>
                    <a:pt x="3975975" y="263"/>
                  </a:moveTo>
                  <a:cubicBezTo>
                    <a:pt x="4101550" y="1809"/>
                    <a:pt x="4226830" y="10149"/>
                    <a:pt x="4350473" y="24963"/>
                  </a:cubicBezTo>
                  <a:cubicBezTo>
                    <a:pt x="4598149" y="54846"/>
                    <a:pt x="4842943" y="108687"/>
                    <a:pt x="5077909" y="189450"/>
                  </a:cubicBezTo>
                  <a:cubicBezTo>
                    <a:pt x="5312876" y="269955"/>
                    <a:pt x="5537357" y="376867"/>
                    <a:pt x="5746507" y="505804"/>
                  </a:cubicBezTo>
                  <a:cubicBezTo>
                    <a:pt x="5955527" y="634999"/>
                    <a:pt x="6148688" y="786864"/>
                    <a:pt x="6322456" y="956633"/>
                  </a:cubicBezTo>
                  <a:lnTo>
                    <a:pt x="6373761" y="1011863"/>
                  </a:lnTo>
                  <a:lnTo>
                    <a:pt x="6373761" y="1185075"/>
                  </a:lnTo>
                  <a:lnTo>
                    <a:pt x="6359489" y="1169497"/>
                  </a:lnTo>
                  <a:cubicBezTo>
                    <a:pt x="6318811" y="1127602"/>
                    <a:pt x="6276917" y="1086890"/>
                    <a:pt x="6233869" y="1047442"/>
                  </a:cubicBezTo>
                  <a:cubicBezTo>
                    <a:pt x="6147509" y="968870"/>
                    <a:pt x="6056431" y="895448"/>
                    <a:pt x="5961423" y="827953"/>
                  </a:cubicBezTo>
                  <a:cubicBezTo>
                    <a:pt x="5865891" y="761102"/>
                    <a:pt x="5766688" y="699403"/>
                    <a:pt x="5663555" y="645304"/>
                  </a:cubicBezTo>
                  <a:cubicBezTo>
                    <a:pt x="5457943" y="535816"/>
                    <a:pt x="5238703" y="453894"/>
                    <a:pt x="5013827" y="397863"/>
                  </a:cubicBezTo>
                  <a:cubicBezTo>
                    <a:pt x="4788953" y="341703"/>
                    <a:pt x="4558442" y="310917"/>
                    <a:pt x="4327409" y="302545"/>
                  </a:cubicBezTo>
                  <a:cubicBezTo>
                    <a:pt x="4096111" y="293012"/>
                    <a:pt x="3867174" y="305893"/>
                    <a:pt x="3639939" y="338868"/>
                  </a:cubicBezTo>
                  <a:cubicBezTo>
                    <a:pt x="3526585" y="355999"/>
                    <a:pt x="3413885" y="377254"/>
                    <a:pt x="3302495" y="403659"/>
                  </a:cubicBezTo>
                  <a:cubicBezTo>
                    <a:pt x="3191107" y="430451"/>
                    <a:pt x="3080634" y="460978"/>
                    <a:pt x="2971604" y="496273"/>
                  </a:cubicBezTo>
                  <a:cubicBezTo>
                    <a:pt x="2862573" y="531437"/>
                    <a:pt x="2754854" y="570852"/>
                    <a:pt x="2648706" y="614389"/>
                  </a:cubicBezTo>
                  <a:cubicBezTo>
                    <a:pt x="2542690" y="658056"/>
                    <a:pt x="2438114" y="705714"/>
                    <a:pt x="2335374" y="757109"/>
                  </a:cubicBezTo>
                  <a:cubicBezTo>
                    <a:pt x="2129894" y="859769"/>
                    <a:pt x="1931228" y="976855"/>
                    <a:pt x="1741342" y="1107725"/>
                  </a:cubicBezTo>
                  <a:cubicBezTo>
                    <a:pt x="1694035" y="1140571"/>
                    <a:pt x="1646858" y="1173933"/>
                    <a:pt x="1600861" y="1208710"/>
                  </a:cubicBezTo>
                  <a:cubicBezTo>
                    <a:pt x="1577535" y="1225713"/>
                    <a:pt x="1554732" y="1243361"/>
                    <a:pt x="1531799" y="1260879"/>
                  </a:cubicBezTo>
                  <a:cubicBezTo>
                    <a:pt x="1508735" y="1278267"/>
                    <a:pt x="1486064" y="1296171"/>
                    <a:pt x="1463655" y="1314333"/>
                  </a:cubicBezTo>
                  <a:cubicBezTo>
                    <a:pt x="1373627" y="1386853"/>
                    <a:pt x="1285564" y="1462077"/>
                    <a:pt x="1200777" y="1541166"/>
                  </a:cubicBezTo>
                  <a:cubicBezTo>
                    <a:pt x="1030810" y="1698827"/>
                    <a:pt x="873161" y="1870785"/>
                    <a:pt x="731501" y="2055754"/>
                  </a:cubicBezTo>
                  <a:cubicBezTo>
                    <a:pt x="660734" y="2148239"/>
                    <a:pt x="593771" y="2243944"/>
                    <a:pt x="531393" y="2342739"/>
                  </a:cubicBezTo>
                  <a:cubicBezTo>
                    <a:pt x="470063" y="2442050"/>
                    <a:pt x="412140" y="2543810"/>
                    <a:pt x="361033" y="2649046"/>
                  </a:cubicBezTo>
                  <a:cubicBezTo>
                    <a:pt x="347798" y="2675194"/>
                    <a:pt x="335479" y="2701728"/>
                    <a:pt x="323292" y="2728263"/>
                  </a:cubicBezTo>
                  <a:lnTo>
                    <a:pt x="304945" y="2768193"/>
                  </a:lnTo>
                  <a:lnTo>
                    <a:pt x="287516" y="2808510"/>
                  </a:lnTo>
                  <a:cubicBezTo>
                    <a:pt x="276115" y="2835432"/>
                    <a:pt x="264583" y="2862352"/>
                    <a:pt x="254230" y="2889788"/>
                  </a:cubicBezTo>
                  <a:cubicBezTo>
                    <a:pt x="243877" y="2917224"/>
                    <a:pt x="232477" y="2944274"/>
                    <a:pt x="223042" y="2971968"/>
                  </a:cubicBezTo>
                  <a:cubicBezTo>
                    <a:pt x="182679" y="3081970"/>
                    <a:pt x="148475" y="3194291"/>
                    <a:pt x="121611" y="3308544"/>
                  </a:cubicBezTo>
                  <a:cubicBezTo>
                    <a:pt x="67096" y="3536534"/>
                    <a:pt x="39183" y="3771224"/>
                    <a:pt x="39314" y="4005912"/>
                  </a:cubicBezTo>
                  <a:cubicBezTo>
                    <a:pt x="39969" y="4122871"/>
                    <a:pt x="51109" y="4239571"/>
                    <a:pt x="73910" y="4354081"/>
                  </a:cubicBezTo>
                  <a:cubicBezTo>
                    <a:pt x="97892" y="4468334"/>
                    <a:pt x="132619" y="4580140"/>
                    <a:pt x="179534" y="4687050"/>
                  </a:cubicBezTo>
                  <a:cubicBezTo>
                    <a:pt x="190673" y="4713972"/>
                    <a:pt x="203647" y="4740249"/>
                    <a:pt x="215964" y="4766654"/>
                  </a:cubicBezTo>
                  <a:cubicBezTo>
                    <a:pt x="229332" y="4792674"/>
                    <a:pt x="242043" y="4818950"/>
                    <a:pt x="256457" y="4844455"/>
                  </a:cubicBezTo>
                  <a:cubicBezTo>
                    <a:pt x="283978" y="4895978"/>
                    <a:pt x="314642" y="4945956"/>
                    <a:pt x="346225" y="4995290"/>
                  </a:cubicBezTo>
                  <a:cubicBezTo>
                    <a:pt x="377676" y="5044752"/>
                    <a:pt x="411355" y="5092926"/>
                    <a:pt x="445296" y="5140971"/>
                  </a:cubicBezTo>
                  <a:cubicBezTo>
                    <a:pt x="479760" y="5188630"/>
                    <a:pt x="515537" y="5235645"/>
                    <a:pt x="551443" y="5282531"/>
                  </a:cubicBezTo>
                  <a:cubicBezTo>
                    <a:pt x="623387" y="5376434"/>
                    <a:pt x="698608" y="5468402"/>
                    <a:pt x="772387" y="5562561"/>
                  </a:cubicBezTo>
                  <a:cubicBezTo>
                    <a:pt x="809472" y="5609448"/>
                    <a:pt x="846428" y="5656719"/>
                    <a:pt x="882858" y="5704507"/>
                  </a:cubicBezTo>
                  <a:cubicBezTo>
                    <a:pt x="919159" y="5751909"/>
                    <a:pt x="955196" y="5802273"/>
                    <a:pt x="990316" y="5848258"/>
                  </a:cubicBezTo>
                  <a:cubicBezTo>
                    <a:pt x="1025175" y="5895402"/>
                    <a:pt x="1061736" y="5941129"/>
                    <a:pt x="1097774" y="5987114"/>
                  </a:cubicBezTo>
                  <a:cubicBezTo>
                    <a:pt x="1134860" y="6032326"/>
                    <a:pt x="1171684" y="6077536"/>
                    <a:pt x="1210080" y="6121203"/>
                  </a:cubicBezTo>
                  <a:cubicBezTo>
                    <a:pt x="1286350" y="6209051"/>
                    <a:pt x="1365632" y="6293677"/>
                    <a:pt x="1448192" y="6374054"/>
                  </a:cubicBezTo>
                  <a:cubicBezTo>
                    <a:pt x="1613572" y="6534420"/>
                    <a:pt x="1792057" y="6677526"/>
                    <a:pt x="1982991" y="6796158"/>
                  </a:cubicBezTo>
                  <a:lnTo>
                    <a:pt x="2118475" y="6874714"/>
                  </a:lnTo>
                  <a:lnTo>
                    <a:pt x="1569874" y="6874714"/>
                  </a:lnTo>
                  <a:lnTo>
                    <a:pt x="1507802" y="6817815"/>
                  </a:lnTo>
                  <a:cubicBezTo>
                    <a:pt x="1418412" y="6730595"/>
                    <a:pt x="1334903" y="6638562"/>
                    <a:pt x="1256865" y="6543437"/>
                  </a:cubicBezTo>
                  <a:cubicBezTo>
                    <a:pt x="1179155" y="6447861"/>
                    <a:pt x="1106817" y="6349194"/>
                    <a:pt x="1038410" y="6248722"/>
                  </a:cubicBezTo>
                  <a:cubicBezTo>
                    <a:pt x="969873" y="6148253"/>
                    <a:pt x="905922" y="6045592"/>
                    <a:pt x="845380" y="5941386"/>
                  </a:cubicBezTo>
                  <a:cubicBezTo>
                    <a:pt x="814453" y="5888704"/>
                    <a:pt x="786147" y="5839370"/>
                    <a:pt x="755351" y="5788877"/>
                  </a:cubicBezTo>
                  <a:cubicBezTo>
                    <a:pt x="724817" y="5738771"/>
                    <a:pt x="693760" y="5688665"/>
                    <a:pt x="661784" y="5638944"/>
                  </a:cubicBezTo>
                  <a:lnTo>
                    <a:pt x="466525" y="5340366"/>
                  </a:lnTo>
                  <a:cubicBezTo>
                    <a:pt x="434156" y="5290131"/>
                    <a:pt x="402181" y="5239639"/>
                    <a:pt x="370992" y="5188502"/>
                  </a:cubicBezTo>
                  <a:cubicBezTo>
                    <a:pt x="339803" y="5137364"/>
                    <a:pt x="308876" y="5086099"/>
                    <a:pt x="280046" y="5033287"/>
                  </a:cubicBezTo>
                  <a:cubicBezTo>
                    <a:pt x="222255" y="4928179"/>
                    <a:pt x="169181" y="4819982"/>
                    <a:pt x="126853" y="4707660"/>
                  </a:cubicBezTo>
                  <a:cubicBezTo>
                    <a:pt x="83739" y="4595725"/>
                    <a:pt x="51764" y="4479670"/>
                    <a:pt x="30272" y="4362068"/>
                  </a:cubicBezTo>
                  <a:cubicBezTo>
                    <a:pt x="9698" y="4244466"/>
                    <a:pt x="0" y="4125060"/>
                    <a:pt x="0" y="4005912"/>
                  </a:cubicBezTo>
                  <a:cubicBezTo>
                    <a:pt x="1704" y="3530867"/>
                    <a:pt x="95140" y="3057110"/>
                    <a:pt x="270480" y="2610532"/>
                  </a:cubicBezTo>
                  <a:cubicBezTo>
                    <a:pt x="314511" y="2498984"/>
                    <a:pt x="362212" y="2388466"/>
                    <a:pt x="415942" y="2280526"/>
                  </a:cubicBezTo>
                  <a:cubicBezTo>
                    <a:pt x="468884" y="2172197"/>
                    <a:pt x="527199" y="2066188"/>
                    <a:pt x="590102" y="1962626"/>
                  </a:cubicBezTo>
                  <a:cubicBezTo>
                    <a:pt x="716037" y="1755631"/>
                    <a:pt x="859794" y="1557653"/>
                    <a:pt x="1020719" y="1373070"/>
                  </a:cubicBezTo>
                  <a:cubicBezTo>
                    <a:pt x="1101575" y="1281101"/>
                    <a:pt x="1185969" y="1191838"/>
                    <a:pt x="1275080" y="1107081"/>
                  </a:cubicBezTo>
                  <a:cubicBezTo>
                    <a:pt x="1297227" y="1085699"/>
                    <a:pt x="1319504" y="1064575"/>
                    <a:pt x="1342437" y="1043965"/>
                  </a:cubicBezTo>
                  <a:cubicBezTo>
                    <a:pt x="1365240" y="1023226"/>
                    <a:pt x="1387648" y="1002102"/>
                    <a:pt x="1411106" y="982138"/>
                  </a:cubicBezTo>
                  <a:cubicBezTo>
                    <a:pt x="1457497" y="941563"/>
                    <a:pt x="1505065" y="902276"/>
                    <a:pt x="1553029" y="863376"/>
                  </a:cubicBezTo>
                  <a:cubicBezTo>
                    <a:pt x="1745798" y="708806"/>
                    <a:pt x="1954030" y="571882"/>
                    <a:pt x="2173401" y="454409"/>
                  </a:cubicBezTo>
                  <a:cubicBezTo>
                    <a:pt x="2612013" y="219334"/>
                    <a:pt x="3099505" y="65666"/>
                    <a:pt x="3599708" y="16332"/>
                  </a:cubicBezTo>
                  <a:cubicBezTo>
                    <a:pt x="3724530" y="3966"/>
                    <a:pt x="3850400" y="-1283"/>
                    <a:pt x="3975975" y="26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4" name="Freeform: Shape 1043">
              <a:extLst>
                <a:ext uri="{FF2B5EF4-FFF2-40B4-BE49-F238E27FC236}">
                  <a16:creationId xmlns:a16="http://schemas.microsoft.com/office/drawing/2014/main" id="{61023DD2-2E6F-4419-B404-80F08460B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65276" y="313387"/>
              <a:ext cx="6326724" cy="6561326"/>
            </a:xfrm>
            <a:custGeom>
              <a:avLst/>
              <a:gdLst>
                <a:gd name="connsiteX0" fmla="*/ 6326724 w 6326724"/>
                <a:gd name="connsiteY0" fmla="*/ 5020808 h 6561326"/>
                <a:gd name="connsiteX1" fmla="*/ 6326724 w 6326724"/>
                <a:gd name="connsiteY1" fmla="*/ 5698632 h 6561326"/>
                <a:gd name="connsiteX2" fmla="*/ 6067438 w 6326724"/>
                <a:gd name="connsiteY2" fmla="*/ 5902509 h 6561326"/>
                <a:gd name="connsiteX3" fmla="*/ 5799974 w 6326724"/>
                <a:gd name="connsiteY3" fmla="*/ 6102017 h 6561326"/>
                <a:gd name="connsiteX4" fmla="*/ 5665258 w 6326724"/>
                <a:gd name="connsiteY4" fmla="*/ 6202100 h 6561326"/>
                <a:gd name="connsiteX5" fmla="*/ 5526873 w 6326724"/>
                <a:gd name="connsiteY5" fmla="*/ 6302828 h 6561326"/>
                <a:gd name="connsiteX6" fmla="*/ 5385080 w 6326724"/>
                <a:gd name="connsiteY6" fmla="*/ 6402268 h 6561326"/>
                <a:gd name="connsiteX7" fmla="*/ 5238833 w 6326724"/>
                <a:gd name="connsiteY7" fmla="*/ 6498875 h 6561326"/>
                <a:gd name="connsiteX8" fmla="*/ 5138040 w 6326724"/>
                <a:gd name="connsiteY8" fmla="*/ 6561326 h 6561326"/>
                <a:gd name="connsiteX9" fmla="*/ 3946072 w 6326724"/>
                <a:gd name="connsiteY9" fmla="*/ 6561326 h 6561326"/>
                <a:gd name="connsiteX10" fmla="*/ 3976009 w 6326724"/>
                <a:gd name="connsiteY10" fmla="*/ 6555242 h 6561326"/>
                <a:gd name="connsiteX11" fmla="*/ 4404855 w 6326724"/>
                <a:gd name="connsiteY11" fmla="*/ 6399048 h 6561326"/>
                <a:gd name="connsiteX12" fmla="*/ 4938868 w 6326724"/>
                <a:gd name="connsiteY12" fmla="*/ 6072132 h 6561326"/>
                <a:gd name="connsiteX13" fmla="*/ 5068342 w 6326724"/>
                <a:gd name="connsiteY13" fmla="*/ 5976042 h 6561326"/>
                <a:gd name="connsiteX14" fmla="*/ 5197816 w 6326724"/>
                <a:gd name="connsiteY14" fmla="*/ 5876730 h 6561326"/>
                <a:gd name="connsiteX15" fmla="*/ 5460039 w 6326724"/>
                <a:gd name="connsiteY15" fmla="*/ 5670637 h 6561326"/>
                <a:gd name="connsiteX16" fmla="*/ 5999033 w 6326724"/>
                <a:gd name="connsiteY16" fmla="*/ 5271718 h 6561326"/>
                <a:gd name="connsiteX17" fmla="*/ 6258766 w 6326724"/>
                <a:gd name="connsiteY17" fmla="*/ 5077603 h 6561326"/>
                <a:gd name="connsiteX18" fmla="*/ 4139342 w 6326724"/>
                <a:gd name="connsiteY18" fmla="*/ 440 h 6561326"/>
                <a:gd name="connsiteX19" fmla="*/ 4315744 w 6326724"/>
                <a:gd name="connsiteY19" fmla="*/ 6808 h 6561326"/>
                <a:gd name="connsiteX20" fmla="*/ 5015400 w 6326724"/>
                <a:gd name="connsiteY20" fmla="*/ 113591 h 6561326"/>
                <a:gd name="connsiteX21" fmla="*/ 5681114 w 6326724"/>
                <a:gd name="connsiteY21" fmla="*/ 361418 h 6561326"/>
                <a:gd name="connsiteX22" fmla="*/ 6270952 w 6326724"/>
                <a:gd name="connsiteY22" fmla="*/ 755441 h 6561326"/>
                <a:gd name="connsiteX23" fmla="*/ 6326724 w 6326724"/>
                <a:gd name="connsiteY23" fmla="*/ 807432 h 6561326"/>
                <a:gd name="connsiteX24" fmla="*/ 6326724 w 6326724"/>
                <a:gd name="connsiteY24" fmla="*/ 1231565 h 6561326"/>
                <a:gd name="connsiteX25" fmla="*/ 6302093 w 6326724"/>
                <a:gd name="connsiteY25" fmla="*/ 1203002 h 6561326"/>
                <a:gd name="connsiteX26" fmla="*/ 6066914 w 6326724"/>
                <a:gd name="connsiteY26" fmla="*/ 989616 h 6561326"/>
                <a:gd name="connsiteX27" fmla="*/ 5533688 w 6326724"/>
                <a:gd name="connsiteY27" fmla="*/ 647242 h 6561326"/>
                <a:gd name="connsiteX28" fmla="*/ 4933626 w 6326724"/>
                <a:gd name="connsiteY28" fmla="*/ 432262 h 6561326"/>
                <a:gd name="connsiteX29" fmla="*/ 4296873 w 6326724"/>
                <a:gd name="connsiteY29" fmla="*/ 343126 h 6561326"/>
                <a:gd name="connsiteX30" fmla="*/ 3651602 w 6326724"/>
                <a:gd name="connsiteY30" fmla="*/ 365797 h 6561326"/>
                <a:gd name="connsiteX31" fmla="*/ 3018256 w 6326724"/>
                <a:gd name="connsiteY31" fmla="*/ 496666 h 6561326"/>
                <a:gd name="connsiteX32" fmla="*/ 2412429 w 6326724"/>
                <a:gd name="connsiteY32" fmla="*/ 724399 h 6561326"/>
                <a:gd name="connsiteX33" fmla="*/ 1329857 w 6326724"/>
                <a:gd name="connsiteY33" fmla="*/ 1424086 h 6561326"/>
                <a:gd name="connsiteX34" fmla="*/ 887314 w 6326724"/>
                <a:gd name="connsiteY34" fmla="*/ 1891015 h 6561326"/>
                <a:gd name="connsiteX35" fmla="*/ 537420 w 6326724"/>
                <a:gd name="connsiteY35" fmla="*/ 2427245 h 6561326"/>
                <a:gd name="connsiteX36" fmla="*/ 299965 w 6326724"/>
                <a:gd name="connsiteY36" fmla="*/ 3020021 h 6561326"/>
                <a:gd name="connsiteX37" fmla="*/ 213606 w 6326724"/>
                <a:gd name="connsiteY37" fmla="*/ 3651953 h 6561326"/>
                <a:gd name="connsiteX38" fmla="*/ 250036 w 6326724"/>
                <a:gd name="connsiteY38" fmla="*/ 3961352 h 6561326"/>
                <a:gd name="connsiteX39" fmla="*/ 357625 w 6326724"/>
                <a:gd name="connsiteY39" fmla="*/ 4250783 h 6561326"/>
                <a:gd name="connsiteX40" fmla="*/ 432715 w 6326724"/>
                <a:gd name="connsiteY40" fmla="*/ 4387063 h 6561326"/>
                <a:gd name="connsiteX41" fmla="*/ 518943 w 6326724"/>
                <a:gd name="connsiteY41" fmla="*/ 4518962 h 6561326"/>
                <a:gd name="connsiteX42" fmla="*/ 718133 w 6326724"/>
                <a:gd name="connsiteY42" fmla="*/ 4773874 h 6561326"/>
                <a:gd name="connsiteX43" fmla="*/ 933704 w 6326724"/>
                <a:gd name="connsiteY43" fmla="*/ 5030717 h 6561326"/>
                <a:gd name="connsiteX44" fmla="*/ 1040900 w 6326724"/>
                <a:gd name="connsiteY44" fmla="*/ 5164806 h 6561326"/>
                <a:gd name="connsiteX45" fmla="*/ 1092401 w 6326724"/>
                <a:gd name="connsiteY45" fmla="*/ 5230628 h 6561326"/>
                <a:gd name="connsiteX46" fmla="*/ 1142854 w 6326724"/>
                <a:gd name="connsiteY46" fmla="*/ 5293615 h 6561326"/>
                <a:gd name="connsiteX47" fmla="*/ 1576354 w 6326724"/>
                <a:gd name="connsiteY47" fmla="*/ 5759128 h 6561326"/>
                <a:gd name="connsiteX48" fmla="*/ 1806865 w 6326724"/>
                <a:gd name="connsiteY48" fmla="*/ 5968571 h 6561326"/>
                <a:gd name="connsiteX49" fmla="*/ 2048253 w 6326724"/>
                <a:gd name="connsiteY49" fmla="*/ 6161654 h 6561326"/>
                <a:gd name="connsiteX50" fmla="*/ 2587506 w 6326724"/>
                <a:gd name="connsiteY50" fmla="*/ 6467059 h 6561326"/>
                <a:gd name="connsiteX51" fmla="*/ 2889176 w 6326724"/>
                <a:gd name="connsiteY51" fmla="*/ 6553360 h 6561326"/>
                <a:gd name="connsiteX52" fmla="*/ 2929698 w 6326724"/>
                <a:gd name="connsiteY52" fmla="*/ 6561326 h 6561326"/>
                <a:gd name="connsiteX53" fmla="*/ 1816374 w 6326724"/>
                <a:gd name="connsiteY53" fmla="*/ 6561326 h 6561326"/>
                <a:gd name="connsiteX54" fmla="*/ 1787601 w 6326724"/>
                <a:gd name="connsiteY54" fmla="*/ 6545761 h 6561326"/>
                <a:gd name="connsiteX55" fmla="*/ 1225544 w 6326724"/>
                <a:gd name="connsiteY55" fmla="*/ 6094158 h 6561326"/>
                <a:gd name="connsiteX56" fmla="*/ 997654 w 6326724"/>
                <a:gd name="connsiteY56" fmla="*/ 5822374 h 6561326"/>
                <a:gd name="connsiteX57" fmla="*/ 798596 w 6326724"/>
                <a:gd name="connsiteY57" fmla="*/ 5534615 h 6561326"/>
                <a:gd name="connsiteX58" fmla="*/ 752075 w 6326724"/>
                <a:gd name="connsiteY58" fmla="*/ 5461324 h 6561326"/>
                <a:gd name="connsiteX59" fmla="*/ 707650 w 6326724"/>
                <a:gd name="connsiteY59" fmla="*/ 5390221 h 6561326"/>
                <a:gd name="connsiteX60" fmla="*/ 619980 w 6326724"/>
                <a:gd name="connsiteY60" fmla="*/ 5252396 h 6561326"/>
                <a:gd name="connsiteX61" fmla="*/ 438349 w 6326724"/>
                <a:gd name="connsiteY61" fmla="*/ 4970822 h 6561326"/>
                <a:gd name="connsiteX62" fmla="*/ 261044 w 6326724"/>
                <a:gd name="connsiteY62" fmla="*/ 4673145 h 6561326"/>
                <a:gd name="connsiteX63" fmla="*/ 181107 w 6326724"/>
                <a:gd name="connsiteY63" fmla="*/ 4515356 h 6561326"/>
                <a:gd name="connsiteX64" fmla="*/ 113224 w 6326724"/>
                <a:gd name="connsiteY64" fmla="*/ 4350223 h 6561326"/>
                <a:gd name="connsiteX65" fmla="*/ 61199 w 6326724"/>
                <a:gd name="connsiteY65" fmla="*/ 4178908 h 6561326"/>
                <a:gd name="connsiteX66" fmla="*/ 41804 w 6326724"/>
                <a:gd name="connsiteY66" fmla="*/ 4091577 h 6561326"/>
                <a:gd name="connsiteX67" fmla="*/ 33287 w 6326724"/>
                <a:gd name="connsiteY67" fmla="*/ 4047781 h 6561326"/>
                <a:gd name="connsiteX68" fmla="*/ 26209 w 6326724"/>
                <a:gd name="connsiteY68" fmla="*/ 4003858 h 6561326"/>
                <a:gd name="connsiteX69" fmla="*/ 0 w 6326724"/>
                <a:gd name="connsiteY69" fmla="*/ 3651953 h 6561326"/>
                <a:gd name="connsiteX70" fmla="*/ 72731 w 6326724"/>
                <a:gd name="connsiteY70" fmla="*/ 2966307 h 6561326"/>
                <a:gd name="connsiteX71" fmla="*/ 291316 w 6326724"/>
                <a:gd name="connsiteY71" fmla="*/ 2309385 h 6561326"/>
                <a:gd name="connsiteX72" fmla="*/ 1110878 w 6326724"/>
                <a:gd name="connsiteY72" fmla="*/ 1193776 h 6561326"/>
                <a:gd name="connsiteX73" fmla="*/ 1654327 w 6326724"/>
                <a:gd name="connsiteY73" fmla="*/ 756730 h 6561326"/>
                <a:gd name="connsiteX74" fmla="*/ 2261727 w 6326724"/>
                <a:gd name="connsiteY74" fmla="*/ 409720 h 6561326"/>
                <a:gd name="connsiteX75" fmla="*/ 3610060 w 6326724"/>
                <a:gd name="connsiteY75" fmla="*/ 27032 h 6561326"/>
                <a:gd name="connsiteX76" fmla="*/ 4139342 w 6326724"/>
                <a:gd name="connsiteY76" fmla="*/ 440 h 656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6326724" h="6561326">
                  <a:moveTo>
                    <a:pt x="6326724" y="5020808"/>
                  </a:moveTo>
                  <a:lnTo>
                    <a:pt x="6326724" y="5698632"/>
                  </a:lnTo>
                  <a:lnTo>
                    <a:pt x="6067438" y="5902509"/>
                  </a:lnTo>
                  <a:cubicBezTo>
                    <a:pt x="5977868" y="5970407"/>
                    <a:pt x="5888364" y="6036453"/>
                    <a:pt x="5799974" y="6102017"/>
                  </a:cubicBezTo>
                  <a:lnTo>
                    <a:pt x="5665258" y="6202100"/>
                  </a:lnTo>
                  <a:cubicBezTo>
                    <a:pt x="5619654" y="6235719"/>
                    <a:pt x="5573656" y="6269596"/>
                    <a:pt x="5526873" y="6302828"/>
                  </a:cubicBezTo>
                  <a:cubicBezTo>
                    <a:pt x="5480220" y="6336189"/>
                    <a:pt x="5433044" y="6369423"/>
                    <a:pt x="5385080" y="6402268"/>
                  </a:cubicBezTo>
                  <a:cubicBezTo>
                    <a:pt x="5336988" y="6434857"/>
                    <a:pt x="5288500" y="6467187"/>
                    <a:pt x="5238833" y="6498875"/>
                  </a:cubicBezTo>
                  <a:lnTo>
                    <a:pt x="5138040" y="6561326"/>
                  </a:lnTo>
                  <a:lnTo>
                    <a:pt x="3946072" y="6561326"/>
                  </a:lnTo>
                  <a:lnTo>
                    <a:pt x="3976009" y="6555242"/>
                  </a:lnTo>
                  <a:cubicBezTo>
                    <a:pt x="4123712" y="6519227"/>
                    <a:pt x="4266863" y="6466383"/>
                    <a:pt x="4404855" y="6399048"/>
                  </a:cubicBezTo>
                  <a:cubicBezTo>
                    <a:pt x="4589500" y="6310299"/>
                    <a:pt x="4765232" y="6196690"/>
                    <a:pt x="4938868" y="6072132"/>
                  </a:cubicBezTo>
                  <a:cubicBezTo>
                    <a:pt x="4982245" y="6041089"/>
                    <a:pt x="5025359" y="6008630"/>
                    <a:pt x="5068342" y="5976042"/>
                  </a:cubicBezTo>
                  <a:cubicBezTo>
                    <a:pt x="5111588" y="5943453"/>
                    <a:pt x="5154702" y="5910349"/>
                    <a:pt x="5197816" y="5876730"/>
                  </a:cubicBezTo>
                  <a:lnTo>
                    <a:pt x="5460039" y="5670637"/>
                  </a:lnTo>
                  <a:cubicBezTo>
                    <a:pt x="5639966" y="5530365"/>
                    <a:pt x="5821596" y="5399753"/>
                    <a:pt x="5999033" y="5271718"/>
                  </a:cubicBezTo>
                  <a:cubicBezTo>
                    <a:pt x="6087686" y="5207700"/>
                    <a:pt x="6174667" y="5143360"/>
                    <a:pt x="6258766" y="5077603"/>
                  </a:cubicBezTo>
                  <a:close/>
                  <a:moveTo>
                    <a:pt x="4139342" y="440"/>
                  </a:moveTo>
                  <a:cubicBezTo>
                    <a:pt x="4198237" y="1301"/>
                    <a:pt x="4257068" y="3427"/>
                    <a:pt x="4315744" y="6808"/>
                  </a:cubicBezTo>
                  <a:cubicBezTo>
                    <a:pt x="4550841" y="20849"/>
                    <a:pt x="4785806" y="55240"/>
                    <a:pt x="5015400" y="113591"/>
                  </a:cubicBezTo>
                  <a:cubicBezTo>
                    <a:pt x="5244992" y="171812"/>
                    <a:pt x="5469212" y="254249"/>
                    <a:pt x="5681114" y="361418"/>
                  </a:cubicBezTo>
                  <a:cubicBezTo>
                    <a:pt x="5892754" y="468586"/>
                    <a:pt x="6093124" y="599584"/>
                    <a:pt x="6270952" y="755441"/>
                  </a:cubicBezTo>
                  <a:lnTo>
                    <a:pt x="6326724" y="807432"/>
                  </a:lnTo>
                  <a:lnTo>
                    <a:pt x="6326724" y="1231565"/>
                  </a:lnTo>
                  <a:lnTo>
                    <a:pt x="6302093" y="1203002"/>
                  </a:lnTo>
                  <a:cubicBezTo>
                    <a:pt x="6227937" y="1127247"/>
                    <a:pt x="6149211" y="1056081"/>
                    <a:pt x="6066914" y="989616"/>
                  </a:cubicBezTo>
                  <a:cubicBezTo>
                    <a:pt x="5902714" y="856299"/>
                    <a:pt x="5724360" y="740371"/>
                    <a:pt x="5533688" y="647242"/>
                  </a:cubicBezTo>
                  <a:cubicBezTo>
                    <a:pt x="5343146" y="553857"/>
                    <a:pt x="5141466" y="482239"/>
                    <a:pt x="4933626" y="432262"/>
                  </a:cubicBezTo>
                  <a:cubicBezTo>
                    <a:pt x="4725788" y="382156"/>
                    <a:pt x="4512182" y="353303"/>
                    <a:pt x="4296873" y="343126"/>
                  </a:cubicBezTo>
                  <a:cubicBezTo>
                    <a:pt x="4081172" y="332435"/>
                    <a:pt x="3865732" y="339520"/>
                    <a:pt x="3651602" y="365797"/>
                  </a:cubicBezTo>
                  <a:cubicBezTo>
                    <a:pt x="3437604" y="392202"/>
                    <a:pt x="3225572" y="436384"/>
                    <a:pt x="3018256" y="496666"/>
                  </a:cubicBezTo>
                  <a:cubicBezTo>
                    <a:pt x="2810809" y="556691"/>
                    <a:pt x="2608474" y="634362"/>
                    <a:pt x="2412429" y="724399"/>
                  </a:cubicBezTo>
                  <a:cubicBezTo>
                    <a:pt x="2019160" y="902541"/>
                    <a:pt x="1651969" y="1138775"/>
                    <a:pt x="1329857" y="1424086"/>
                  </a:cubicBezTo>
                  <a:cubicBezTo>
                    <a:pt x="1169326" y="1567192"/>
                    <a:pt x="1020588" y="1723307"/>
                    <a:pt x="887314" y="1891015"/>
                  </a:cubicBezTo>
                  <a:cubicBezTo>
                    <a:pt x="753778" y="2058466"/>
                    <a:pt x="635967" y="2238026"/>
                    <a:pt x="537420" y="2427245"/>
                  </a:cubicBezTo>
                  <a:cubicBezTo>
                    <a:pt x="438874" y="2616335"/>
                    <a:pt x="356839" y="2814313"/>
                    <a:pt x="299965" y="3020021"/>
                  </a:cubicBezTo>
                  <a:cubicBezTo>
                    <a:pt x="242961" y="3225212"/>
                    <a:pt x="213474" y="3438518"/>
                    <a:pt x="213606" y="3651953"/>
                  </a:cubicBezTo>
                  <a:cubicBezTo>
                    <a:pt x="214785" y="3756804"/>
                    <a:pt x="225269" y="3860881"/>
                    <a:pt x="250036" y="3961352"/>
                  </a:cubicBezTo>
                  <a:cubicBezTo>
                    <a:pt x="274412" y="4061950"/>
                    <a:pt x="312284" y="4158171"/>
                    <a:pt x="357625" y="4250783"/>
                  </a:cubicBezTo>
                  <a:cubicBezTo>
                    <a:pt x="380558" y="4297025"/>
                    <a:pt x="405982" y="4342366"/>
                    <a:pt x="432715" y="4387063"/>
                  </a:cubicBezTo>
                  <a:cubicBezTo>
                    <a:pt x="459841" y="4431630"/>
                    <a:pt x="488803" y="4475554"/>
                    <a:pt x="518943" y="4518962"/>
                  </a:cubicBezTo>
                  <a:cubicBezTo>
                    <a:pt x="580011" y="4605521"/>
                    <a:pt x="647893" y="4689504"/>
                    <a:pt x="718133" y="4773874"/>
                  </a:cubicBezTo>
                  <a:cubicBezTo>
                    <a:pt x="788374" y="4858372"/>
                    <a:pt x="861760" y="4942871"/>
                    <a:pt x="933704" y="5030717"/>
                  </a:cubicBezTo>
                  <a:cubicBezTo>
                    <a:pt x="969742" y="5074512"/>
                    <a:pt x="1005387" y="5119337"/>
                    <a:pt x="1040900" y="5164806"/>
                  </a:cubicBezTo>
                  <a:lnTo>
                    <a:pt x="1092401" y="5230628"/>
                  </a:lnTo>
                  <a:cubicBezTo>
                    <a:pt x="1109306" y="5251624"/>
                    <a:pt x="1125425" y="5273135"/>
                    <a:pt x="1142854" y="5293615"/>
                  </a:cubicBezTo>
                  <a:cubicBezTo>
                    <a:pt x="1278880" y="5460293"/>
                    <a:pt x="1426438" y="5613704"/>
                    <a:pt x="1576354" y="5759128"/>
                  </a:cubicBezTo>
                  <a:cubicBezTo>
                    <a:pt x="1651706" y="5831519"/>
                    <a:pt x="1728368" y="5901461"/>
                    <a:pt x="1806865" y="5968571"/>
                  </a:cubicBezTo>
                  <a:cubicBezTo>
                    <a:pt x="1885362" y="6035680"/>
                    <a:pt x="1965299" y="6100599"/>
                    <a:pt x="2048253" y="6161654"/>
                  </a:cubicBezTo>
                  <a:cubicBezTo>
                    <a:pt x="2213502" y="6284022"/>
                    <a:pt x="2391724" y="6393380"/>
                    <a:pt x="2587506" y="6467059"/>
                  </a:cubicBezTo>
                  <a:cubicBezTo>
                    <a:pt x="2685137" y="6503898"/>
                    <a:pt x="2786304" y="6532106"/>
                    <a:pt x="2889176" y="6553360"/>
                  </a:cubicBezTo>
                  <a:lnTo>
                    <a:pt x="2929698" y="6561326"/>
                  </a:lnTo>
                  <a:lnTo>
                    <a:pt x="1816374" y="6561326"/>
                  </a:lnTo>
                  <a:lnTo>
                    <a:pt x="1787601" y="6545761"/>
                  </a:lnTo>
                  <a:cubicBezTo>
                    <a:pt x="1577272" y="6422749"/>
                    <a:pt x="1389483" y="6266761"/>
                    <a:pt x="1225544" y="6094158"/>
                  </a:cubicBezTo>
                  <a:cubicBezTo>
                    <a:pt x="1143116" y="6007986"/>
                    <a:pt x="1068158" y="5916274"/>
                    <a:pt x="997654" y="5822374"/>
                  </a:cubicBezTo>
                  <a:cubicBezTo>
                    <a:pt x="927546" y="5728086"/>
                    <a:pt x="860842" y="5632381"/>
                    <a:pt x="798596" y="5534615"/>
                  </a:cubicBezTo>
                  <a:cubicBezTo>
                    <a:pt x="782608" y="5510399"/>
                    <a:pt x="767537" y="5485797"/>
                    <a:pt x="752075" y="5461324"/>
                  </a:cubicBezTo>
                  <a:lnTo>
                    <a:pt x="707650" y="5390221"/>
                  </a:lnTo>
                  <a:cubicBezTo>
                    <a:pt x="679213" y="5344237"/>
                    <a:pt x="649728" y="5298638"/>
                    <a:pt x="619980" y="5252396"/>
                  </a:cubicBezTo>
                  <a:lnTo>
                    <a:pt x="438349" y="4970822"/>
                  </a:lnTo>
                  <a:cubicBezTo>
                    <a:pt x="377413" y="4874860"/>
                    <a:pt x="317263" y="4776064"/>
                    <a:pt x="261044" y="4673145"/>
                  </a:cubicBezTo>
                  <a:cubicBezTo>
                    <a:pt x="233000" y="4621622"/>
                    <a:pt x="205874" y="4569197"/>
                    <a:pt x="181107" y="4515356"/>
                  </a:cubicBezTo>
                  <a:cubicBezTo>
                    <a:pt x="156470" y="4461385"/>
                    <a:pt x="133537" y="4406385"/>
                    <a:pt x="113224" y="4350223"/>
                  </a:cubicBezTo>
                  <a:cubicBezTo>
                    <a:pt x="93305" y="4293934"/>
                    <a:pt x="75614" y="4236872"/>
                    <a:pt x="61199" y="4178908"/>
                  </a:cubicBezTo>
                  <a:cubicBezTo>
                    <a:pt x="54385" y="4149927"/>
                    <a:pt x="47440" y="4120815"/>
                    <a:pt x="41804" y="4091577"/>
                  </a:cubicBezTo>
                  <a:lnTo>
                    <a:pt x="33287" y="4047781"/>
                  </a:lnTo>
                  <a:lnTo>
                    <a:pt x="26209" y="4003858"/>
                  </a:lnTo>
                  <a:cubicBezTo>
                    <a:pt x="7732" y="3886643"/>
                    <a:pt x="0" y="3768783"/>
                    <a:pt x="0" y="3651953"/>
                  </a:cubicBezTo>
                  <a:cubicBezTo>
                    <a:pt x="524" y="3422031"/>
                    <a:pt x="25030" y="3192109"/>
                    <a:pt x="72731" y="2966307"/>
                  </a:cubicBezTo>
                  <a:cubicBezTo>
                    <a:pt x="120301" y="2740634"/>
                    <a:pt x="193163" y="2519343"/>
                    <a:pt x="291316" y="2309385"/>
                  </a:cubicBezTo>
                  <a:cubicBezTo>
                    <a:pt x="488540" y="1889469"/>
                    <a:pt x="774352" y="1513736"/>
                    <a:pt x="1110878" y="1193776"/>
                  </a:cubicBezTo>
                  <a:cubicBezTo>
                    <a:pt x="1279535" y="1033797"/>
                    <a:pt x="1461821" y="887856"/>
                    <a:pt x="1654327" y="756730"/>
                  </a:cubicBezTo>
                  <a:cubicBezTo>
                    <a:pt x="1847096" y="625732"/>
                    <a:pt x="2049956" y="509031"/>
                    <a:pt x="2261727" y="409720"/>
                  </a:cubicBezTo>
                  <a:cubicBezTo>
                    <a:pt x="2685792" y="212515"/>
                    <a:pt x="3142357" y="82162"/>
                    <a:pt x="3610060" y="27032"/>
                  </a:cubicBezTo>
                  <a:cubicBezTo>
                    <a:pt x="3785399" y="6647"/>
                    <a:pt x="3962657" y="-2144"/>
                    <a:pt x="4139342" y="4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5" name="Freeform: Shape 1044">
              <a:extLst>
                <a:ext uri="{FF2B5EF4-FFF2-40B4-BE49-F238E27FC236}">
                  <a16:creationId xmlns:a16="http://schemas.microsoft.com/office/drawing/2014/main" id="{BC4A6C98-F96E-4587-B01F-A9B01BBF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1866928 h 6521594"/>
                <a:gd name="connsiteX4" fmla="*/ 6212358 w 6321679"/>
                <a:gd name="connsiteY4" fmla="*/ 1689281 h 6521594"/>
                <a:gd name="connsiteX5" fmla="*/ 6049880 w 6321679"/>
                <a:gd name="connsiteY5" fmla="*/ 1477173 h 6521594"/>
                <a:gd name="connsiteX6" fmla="*/ 5248663 w 6321679"/>
                <a:gd name="connsiteY6" fmla="*/ 869327 h 6521594"/>
                <a:gd name="connsiteX7" fmla="*/ 4150102 w 6321679"/>
                <a:gd name="connsiteY7" fmla="*/ 644042 h 6521594"/>
                <a:gd name="connsiteX8" fmla="*/ 2867946 w 6321679"/>
                <a:gd name="connsiteY8" fmla="*/ 886459 h 6521594"/>
                <a:gd name="connsiteX9" fmla="*/ 1728892 w 6321679"/>
                <a:gd name="connsiteY9" fmla="*/ 1552397 h 6521594"/>
                <a:gd name="connsiteX10" fmla="*/ 941043 w 6321679"/>
                <a:gd name="connsiteY10" fmla="*/ 2512664 h 6521594"/>
                <a:gd name="connsiteX11" fmla="*/ 655362 w 6321679"/>
                <a:gd name="connsiteY11" fmla="*/ 3630204 h 6521594"/>
                <a:gd name="connsiteX12" fmla="*/ 1128177 w 6321679"/>
                <a:gd name="connsiteY12" fmla="*/ 4667883 h 6521594"/>
                <a:gd name="connsiteX13" fmla="*/ 1366419 w 6321679"/>
                <a:gd name="connsiteY13" fmla="*/ 4997246 h 6521594"/>
                <a:gd name="connsiteX14" fmla="*/ 3601937 w 6321679"/>
                <a:gd name="connsiteY14" fmla="*/ 6284685 h 6521594"/>
                <a:gd name="connsiteX15" fmla="*/ 5298985 w 6321679"/>
                <a:gd name="connsiteY15" fmla="*/ 5492643 h 6521594"/>
                <a:gd name="connsiteX16" fmla="*/ 5505513 w 6321679"/>
                <a:gd name="connsiteY16" fmla="*/ 5335367 h 6521594"/>
                <a:gd name="connsiteX17" fmla="*/ 6252618 w 6321679"/>
                <a:gd name="connsiteY17" fmla="*/ 4722492 h 6521594"/>
                <a:gd name="connsiteX18" fmla="*/ 6321679 w 6321679"/>
                <a:gd name="connsiteY18" fmla="*/ 4651477 h 6521594"/>
                <a:gd name="connsiteX19" fmla="*/ 6321679 w 6321679"/>
                <a:gd name="connsiteY19" fmla="*/ 5523097 h 6521594"/>
                <a:gd name="connsiteX20" fmla="*/ 6024428 w 6321679"/>
                <a:gd name="connsiteY20" fmla="*/ 5754969 h 6521594"/>
                <a:gd name="connsiteX21" fmla="*/ 5702345 w 6321679"/>
                <a:gd name="connsiteY21" fmla="*/ 6000018 h 6521594"/>
                <a:gd name="connsiteX22" fmla="*/ 4988380 w 6321679"/>
                <a:gd name="connsiteY22" fmla="*/ 6506549 h 6521594"/>
                <a:gd name="connsiteX23" fmla="*/ 4961490 w 6321679"/>
                <a:gd name="connsiteY23" fmla="*/ 6521594 h 6521594"/>
                <a:gd name="connsiteX24" fmla="*/ 2011326 w 6321679"/>
                <a:gd name="connsiteY24" fmla="*/ 6521594 h 6521594"/>
                <a:gd name="connsiteX25" fmla="*/ 1982893 w 6321679"/>
                <a:gd name="connsiteY25" fmla="*/ 6505768 h 6521594"/>
                <a:gd name="connsiteX26" fmla="*/ 824149 w 6321679"/>
                <a:gd name="connsiteY26" fmla="*/ 5358682 h 6521594"/>
                <a:gd name="connsiteX27" fmla="*/ 0 w 6321679"/>
                <a:gd name="connsiteY27" fmla="*/ 3630075 h 6521594"/>
                <a:gd name="connsiteX28" fmla="*/ 4150102 w 6321679"/>
                <a:gd name="connsiteY28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1866928"/>
                  </a:lnTo>
                  <a:lnTo>
                    <a:pt x="6212358" y="1689281"/>
                  </a:lnTo>
                  <a:cubicBezTo>
                    <a:pt x="6161484" y="1615222"/>
                    <a:pt x="6107295" y="1544427"/>
                    <a:pt x="6049880" y="1477173"/>
                  </a:cubicBezTo>
                  <a:cubicBezTo>
                    <a:pt x="5825135" y="1214018"/>
                    <a:pt x="5555573" y="1009470"/>
                    <a:pt x="5248663" y="869327"/>
                  </a:cubicBezTo>
                  <a:cubicBezTo>
                    <a:pt x="4921178" y="719909"/>
                    <a:pt x="4551627" y="644042"/>
                    <a:pt x="4150102" y="644042"/>
                  </a:cubicBezTo>
                  <a:cubicBezTo>
                    <a:pt x="3724203" y="644042"/>
                    <a:pt x="3292799" y="725448"/>
                    <a:pt x="2867946" y="886459"/>
                  </a:cubicBezTo>
                  <a:cubicBezTo>
                    <a:pt x="2454234" y="1042832"/>
                    <a:pt x="2060440" y="1273141"/>
                    <a:pt x="1728892" y="1552397"/>
                  </a:cubicBezTo>
                  <a:cubicBezTo>
                    <a:pt x="1391580" y="1836419"/>
                    <a:pt x="1126473" y="2159600"/>
                    <a:pt x="941043" y="2512664"/>
                  </a:cubicBezTo>
                  <a:cubicBezTo>
                    <a:pt x="751551" y="2873583"/>
                    <a:pt x="655362" y="3249575"/>
                    <a:pt x="655362" y="3630204"/>
                  </a:cubicBezTo>
                  <a:cubicBezTo>
                    <a:pt x="655362" y="4013537"/>
                    <a:pt x="808817" y="4237405"/>
                    <a:pt x="1128177" y="4667883"/>
                  </a:cubicBezTo>
                  <a:cubicBezTo>
                    <a:pt x="1205232" y="4771702"/>
                    <a:pt x="1284908" y="4879129"/>
                    <a:pt x="1366419" y="4997246"/>
                  </a:cubicBezTo>
                  <a:cubicBezTo>
                    <a:pt x="1989282" y="5899677"/>
                    <a:pt x="2657880" y="6284685"/>
                    <a:pt x="3601937" y="6284685"/>
                  </a:cubicBezTo>
                  <a:cubicBezTo>
                    <a:pt x="4221523" y="6284685"/>
                    <a:pt x="4676122" y="5971036"/>
                    <a:pt x="5298985" y="5492643"/>
                  </a:cubicBezTo>
                  <a:cubicBezTo>
                    <a:pt x="5368571" y="5439187"/>
                    <a:pt x="5438156" y="5386375"/>
                    <a:pt x="5505513" y="5335367"/>
                  </a:cubicBezTo>
                  <a:cubicBezTo>
                    <a:pt x="5779335" y="5127761"/>
                    <a:pt x="6041730" y="4928776"/>
                    <a:pt x="6252618" y="4722492"/>
                  </a:cubicBezTo>
                  <a:lnTo>
                    <a:pt x="6321679" y="4651477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6" name="Freeform: Shape 1045">
              <a:extLst>
                <a:ext uri="{FF2B5EF4-FFF2-40B4-BE49-F238E27FC236}">
                  <a16:creationId xmlns:a16="http://schemas.microsoft.com/office/drawing/2014/main" id="{A66409EC-9CC3-482A-A4A5-54ED092B3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2150195 h 6521594"/>
                <a:gd name="connsiteX4" fmla="*/ 6241288 w 6321679"/>
                <a:gd name="connsiteY4" fmla="*/ 1985338 h 6521594"/>
                <a:gd name="connsiteX5" fmla="*/ 5949367 w 6321679"/>
                <a:gd name="connsiteY5" fmla="*/ 1559997 h 6521594"/>
                <a:gd name="connsiteX6" fmla="*/ 5193362 w 6321679"/>
                <a:gd name="connsiteY6" fmla="*/ 986156 h 6521594"/>
                <a:gd name="connsiteX7" fmla="*/ 4150102 w 6321679"/>
                <a:gd name="connsiteY7" fmla="*/ 772850 h 6521594"/>
                <a:gd name="connsiteX8" fmla="*/ 2914861 w 6321679"/>
                <a:gd name="connsiteY8" fmla="*/ 1006637 h 6521594"/>
                <a:gd name="connsiteX9" fmla="*/ 1814073 w 6321679"/>
                <a:gd name="connsiteY9" fmla="*/ 1650163 h 6521594"/>
                <a:gd name="connsiteX10" fmla="*/ 1057412 w 6321679"/>
                <a:gd name="connsiteY10" fmla="*/ 2571657 h 6521594"/>
                <a:gd name="connsiteX11" fmla="*/ 786277 w 6321679"/>
                <a:gd name="connsiteY11" fmla="*/ 3630204 h 6521594"/>
                <a:gd name="connsiteX12" fmla="*/ 1233931 w 6321679"/>
                <a:gd name="connsiteY12" fmla="*/ 4592016 h 6521594"/>
                <a:gd name="connsiteX13" fmla="*/ 1474795 w 6321679"/>
                <a:gd name="connsiteY13" fmla="*/ 4924985 h 6521594"/>
                <a:gd name="connsiteX14" fmla="*/ 2393691 w 6321679"/>
                <a:gd name="connsiteY14" fmla="*/ 5846995 h 6521594"/>
                <a:gd name="connsiteX15" fmla="*/ 3601805 w 6321679"/>
                <a:gd name="connsiteY15" fmla="*/ 6155876 h 6521594"/>
                <a:gd name="connsiteX16" fmla="*/ 4378909 w 6321679"/>
                <a:gd name="connsiteY16" fmla="*/ 5959186 h 6521594"/>
                <a:gd name="connsiteX17" fmla="*/ 5218129 w 6321679"/>
                <a:gd name="connsiteY17" fmla="*/ 5391271 h 6521594"/>
                <a:gd name="connsiteX18" fmla="*/ 5425313 w 6321679"/>
                <a:gd name="connsiteY18" fmla="*/ 5233481 h 6521594"/>
                <a:gd name="connsiteX19" fmla="*/ 6254366 w 6321679"/>
                <a:gd name="connsiteY19" fmla="*/ 4534301 h 6521594"/>
                <a:gd name="connsiteX20" fmla="*/ 6321679 w 6321679"/>
                <a:gd name="connsiteY20" fmla="*/ 4456641 h 6521594"/>
                <a:gd name="connsiteX21" fmla="*/ 6321679 w 6321679"/>
                <a:gd name="connsiteY21" fmla="*/ 5523097 h 6521594"/>
                <a:gd name="connsiteX22" fmla="*/ 6024428 w 6321679"/>
                <a:gd name="connsiteY22" fmla="*/ 5754969 h 6521594"/>
                <a:gd name="connsiteX23" fmla="*/ 5702345 w 6321679"/>
                <a:gd name="connsiteY23" fmla="*/ 6000018 h 6521594"/>
                <a:gd name="connsiteX24" fmla="*/ 4988380 w 6321679"/>
                <a:gd name="connsiteY24" fmla="*/ 6506549 h 6521594"/>
                <a:gd name="connsiteX25" fmla="*/ 4961490 w 6321679"/>
                <a:gd name="connsiteY25" fmla="*/ 6521594 h 6521594"/>
                <a:gd name="connsiteX26" fmla="*/ 2011326 w 6321679"/>
                <a:gd name="connsiteY26" fmla="*/ 6521594 h 6521594"/>
                <a:gd name="connsiteX27" fmla="*/ 1982893 w 6321679"/>
                <a:gd name="connsiteY27" fmla="*/ 6505768 h 6521594"/>
                <a:gd name="connsiteX28" fmla="*/ 824149 w 6321679"/>
                <a:gd name="connsiteY28" fmla="*/ 5358682 h 6521594"/>
                <a:gd name="connsiteX29" fmla="*/ 0 w 6321679"/>
                <a:gd name="connsiteY29" fmla="*/ 3630075 h 6521594"/>
                <a:gd name="connsiteX30" fmla="*/ 4150102 w 6321679"/>
                <a:gd name="connsiteY30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2150195"/>
                  </a:lnTo>
                  <a:lnTo>
                    <a:pt x="6241288" y="1985338"/>
                  </a:lnTo>
                  <a:cubicBezTo>
                    <a:pt x="6156788" y="1831195"/>
                    <a:pt x="6059249" y="1688709"/>
                    <a:pt x="5949367" y="1559997"/>
                  </a:cubicBezTo>
                  <a:cubicBezTo>
                    <a:pt x="5737073" y="1311397"/>
                    <a:pt x="5482843" y="1118314"/>
                    <a:pt x="5193362" y="986156"/>
                  </a:cubicBezTo>
                  <a:cubicBezTo>
                    <a:pt x="4883437" y="844596"/>
                    <a:pt x="4532365" y="772850"/>
                    <a:pt x="4150102" y="772850"/>
                  </a:cubicBezTo>
                  <a:cubicBezTo>
                    <a:pt x="3746218" y="772850"/>
                    <a:pt x="3319008" y="853613"/>
                    <a:pt x="2914861" y="1006637"/>
                  </a:cubicBezTo>
                  <a:cubicBezTo>
                    <a:pt x="2515039" y="1157857"/>
                    <a:pt x="2134350" y="1380438"/>
                    <a:pt x="1814073" y="1650163"/>
                  </a:cubicBezTo>
                  <a:cubicBezTo>
                    <a:pt x="1494190" y="1919502"/>
                    <a:pt x="1232622" y="2238173"/>
                    <a:pt x="1057412" y="2571657"/>
                  </a:cubicBezTo>
                  <a:cubicBezTo>
                    <a:pt x="877486" y="2914158"/>
                    <a:pt x="786277" y="3270313"/>
                    <a:pt x="786277" y="3630204"/>
                  </a:cubicBezTo>
                  <a:cubicBezTo>
                    <a:pt x="786277" y="3974121"/>
                    <a:pt x="923483" y="4173646"/>
                    <a:pt x="1233931" y="4592016"/>
                  </a:cubicBezTo>
                  <a:cubicBezTo>
                    <a:pt x="1311641" y="4696736"/>
                    <a:pt x="1391972" y="4805064"/>
                    <a:pt x="1474795" y="4924985"/>
                  </a:cubicBezTo>
                  <a:cubicBezTo>
                    <a:pt x="1767682" y="5349278"/>
                    <a:pt x="2068172" y="5650948"/>
                    <a:pt x="2393691" y="5846995"/>
                  </a:cubicBezTo>
                  <a:cubicBezTo>
                    <a:pt x="2738735" y="6054891"/>
                    <a:pt x="3133971" y="6155876"/>
                    <a:pt x="3601805" y="6155876"/>
                  </a:cubicBezTo>
                  <a:cubicBezTo>
                    <a:pt x="3867305" y="6155876"/>
                    <a:pt x="4114196" y="6093405"/>
                    <a:pt x="4378909" y="5959186"/>
                  </a:cubicBezTo>
                  <a:cubicBezTo>
                    <a:pt x="4650699" y="5821362"/>
                    <a:pt x="4919737" y="5620421"/>
                    <a:pt x="5218129" y="5391271"/>
                  </a:cubicBezTo>
                  <a:cubicBezTo>
                    <a:pt x="5288107" y="5337558"/>
                    <a:pt x="5357824" y="5284617"/>
                    <a:pt x="5425313" y="5233481"/>
                  </a:cubicBezTo>
                  <a:cubicBezTo>
                    <a:pt x="5739037" y="4995556"/>
                    <a:pt x="6037512" y="4769168"/>
                    <a:pt x="6254366" y="4534301"/>
                  </a:cubicBezTo>
                  <a:lnTo>
                    <a:pt x="6321679" y="4456641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26" name="Picture 2" descr="MAPFRE | InsTech">
            <a:extLst>
              <a:ext uri="{FF2B5EF4-FFF2-40B4-BE49-F238E27FC236}">
                <a16:creationId xmlns:a16="http://schemas.microsoft.com/office/drawing/2014/main" id="{E46325D2-7333-736F-0C87-12B1C76CE0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08392" y="2576127"/>
            <a:ext cx="4142232" cy="2629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0608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19"/>
    </mc:Choice>
    <mc:Fallback xmlns="">
      <p:transition spd="slow" advTm="431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1500B4A4-B1F1-41EA-886A-B8A210DBC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E55A99C-0BDC-4DBE-8E40-9FA66F629F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F4B560-CBCB-5B6A-C941-A16AB6A54E42}"/>
              </a:ext>
            </a:extLst>
          </p:cNvPr>
          <p:cNvSpPr txBox="1"/>
          <p:nvPr/>
        </p:nvSpPr>
        <p:spPr>
          <a:xfrm>
            <a:off x="4562856" y="1291072"/>
            <a:ext cx="5168290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22376">
              <a:spcAft>
                <a:spcPts val="600"/>
              </a:spcAft>
            </a:pPr>
            <a:r>
              <a:rPr lang="en-GB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on this Link: </a:t>
            </a:r>
          </a:p>
          <a:p>
            <a:pPr defTabSz="722376">
              <a:spcAft>
                <a:spcPts val="600"/>
              </a:spcAft>
            </a:pPr>
            <a:r>
              <a:rPr lang="en-GB" sz="2400" u="sng" dirty="0">
                <a:hlinkClick r:id="rId3"/>
              </a:rPr>
              <a:t>Password Reset</a:t>
            </a:r>
            <a:endParaRPr lang="en-GB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EC271C1-C712-C4B8-F399-8A5E24B1A200}"/>
              </a:ext>
            </a:extLst>
          </p:cNvPr>
          <p:cNvSpPr txBox="1"/>
          <p:nvPr/>
        </p:nvSpPr>
        <p:spPr>
          <a:xfrm>
            <a:off x="2396996" y="429875"/>
            <a:ext cx="8328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Create Your Password for Your MAPFRE Username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9721278-0174-C73F-5494-C394446EAC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4064" y="2736954"/>
            <a:ext cx="4558030" cy="385573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9C1426C-166E-7A3C-68D0-16F3BBF5D1A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67301" y="2769990"/>
            <a:ext cx="3934760" cy="378966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6EEF6CD-F2ED-9AFD-C27A-5C7B8EC14493}"/>
              </a:ext>
            </a:extLst>
          </p:cNvPr>
          <p:cNvSpPr txBox="1"/>
          <p:nvPr/>
        </p:nvSpPr>
        <p:spPr>
          <a:xfrm>
            <a:off x="1872137" y="2277345"/>
            <a:ext cx="4558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22376">
              <a:spcAft>
                <a:spcPts val="600"/>
              </a:spcAft>
            </a:pPr>
            <a:r>
              <a:rPr lang="en-GB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your MAPFRE username in this screen</a:t>
            </a:r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2A8245F-D714-2F6F-9AD5-AF9575A623EF}"/>
              </a:ext>
            </a:extLst>
          </p:cNvPr>
          <p:cNvSpPr txBox="1"/>
          <p:nvPr/>
        </p:nvSpPr>
        <p:spPr>
          <a:xfrm>
            <a:off x="7251091" y="2277345"/>
            <a:ext cx="4558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22376">
              <a:spcAft>
                <a:spcPts val="600"/>
              </a:spcAft>
            </a:pPr>
            <a:r>
              <a:rPr lang="en-GB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Press Forgotten my Password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70911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811"/>
    </mc:Choice>
    <mc:Fallback xmlns="">
      <p:transition spd="slow" advTm="1181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7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1500B4A4-B1F1-41EA-886A-B8A210DBC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E55A99C-0BDC-4DBE-8E40-9FA66F629F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EC271C1-C712-C4B8-F399-8A5E24B1A200}"/>
              </a:ext>
            </a:extLst>
          </p:cNvPr>
          <p:cNvSpPr txBox="1"/>
          <p:nvPr/>
        </p:nvSpPr>
        <p:spPr>
          <a:xfrm>
            <a:off x="2624328" y="594693"/>
            <a:ext cx="9326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Create Your Password for Your MAPFRE Username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9721278-0174-C73F-5494-C394446EAC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35918" y="2428658"/>
            <a:ext cx="4528528" cy="356443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6EEF6CD-F2ED-9AFD-C27A-5C7B8EC14493}"/>
              </a:ext>
            </a:extLst>
          </p:cNvPr>
          <p:cNvSpPr txBox="1"/>
          <p:nvPr/>
        </p:nvSpPr>
        <p:spPr>
          <a:xfrm>
            <a:off x="3816832" y="1661198"/>
            <a:ext cx="45580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22376">
              <a:spcAft>
                <a:spcPts val="600"/>
              </a:spcAft>
            </a:pPr>
            <a:r>
              <a:rPr lang="en-GB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your MAPFRE username in this screen and follow on screen instructions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82811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811"/>
    </mc:Choice>
    <mc:Fallback xmlns="">
      <p:transition spd="slow" advTm="1181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1500B4A4-B1F1-41EA-886A-B8A210DBC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E55A99C-0BDC-4DBE-8E40-9FA66F629F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BBC1715-1ACF-2EEA-05C7-08DD70EE27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78" r="12978"/>
          <a:stretch/>
        </p:blipFill>
        <p:spPr>
          <a:xfrm>
            <a:off x="852507" y="1595004"/>
            <a:ext cx="5676775" cy="366715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AEE6A9E-01D1-3E5D-16AD-A76353AED3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52638" y="1595004"/>
            <a:ext cx="3915303" cy="31781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4F4B560-CBCB-5B6A-C941-A16AB6A54E42}"/>
              </a:ext>
            </a:extLst>
          </p:cNvPr>
          <p:cNvSpPr txBox="1"/>
          <p:nvPr/>
        </p:nvSpPr>
        <p:spPr>
          <a:xfrm>
            <a:off x="1931062" y="5426371"/>
            <a:ext cx="4598220" cy="311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22376">
              <a:spcAft>
                <a:spcPts val="600"/>
              </a:spcAft>
            </a:pPr>
            <a:r>
              <a:rPr lang="en-GB" sz="1422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your MAPFRE username in this screen</a:t>
            </a:r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13A2BC7-9387-9263-CF38-156DE17326F5}"/>
              </a:ext>
            </a:extLst>
          </p:cNvPr>
          <p:cNvSpPr/>
          <p:nvPr/>
        </p:nvSpPr>
        <p:spPr>
          <a:xfrm>
            <a:off x="3802487" y="3879586"/>
            <a:ext cx="1202423" cy="258189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B3CB4F5-1D1C-317B-DC87-E63749F8874F}"/>
              </a:ext>
            </a:extLst>
          </p:cNvPr>
          <p:cNvCxnSpPr>
            <a:cxnSpLocks/>
          </p:cNvCxnSpPr>
          <p:nvPr/>
        </p:nvCxnSpPr>
        <p:spPr>
          <a:xfrm flipV="1">
            <a:off x="5110919" y="2971800"/>
            <a:ext cx="3325095" cy="1036880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BD7F054D-D793-BDFD-6C18-5789DBDD3916}"/>
              </a:ext>
            </a:extLst>
          </p:cNvPr>
          <p:cNvSpPr/>
          <p:nvPr/>
        </p:nvSpPr>
        <p:spPr>
          <a:xfrm>
            <a:off x="8436014" y="2702725"/>
            <a:ext cx="1748549" cy="378374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EC271C1-C712-C4B8-F399-8A5E24B1A200}"/>
              </a:ext>
            </a:extLst>
          </p:cNvPr>
          <p:cNvSpPr txBox="1"/>
          <p:nvPr/>
        </p:nvSpPr>
        <p:spPr>
          <a:xfrm>
            <a:off x="2049524" y="979455"/>
            <a:ext cx="2752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MAPFRE Login Page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BD1A77C-604B-4063-CE60-CAE0EA47CBE3}"/>
              </a:ext>
            </a:extLst>
          </p:cNvPr>
          <p:cNvSpPr txBox="1"/>
          <p:nvPr/>
        </p:nvSpPr>
        <p:spPr>
          <a:xfrm>
            <a:off x="8218489" y="839465"/>
            <a:ext cx="2752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SIRA Underwriting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C564BA-221C-17FC-CEB5-EAD77EF34307}"/>
              </a:ext>
            </a:extLst>
          </p:cNvPr>
          <p:cNvSpPr txBox="1"/>
          <p:nvPr/>
        </p:nvSpPr>
        <p:spPr>
          <a:xfrm>
            <a:off x="3690894" y="426443"/>
            <a:ext cx="8328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Logging in to SIRA UW on the 6</a:t>
            </a:r>
            <a:r>
              <a:rPr lang="en-GB" sz="2000" b="1" baseline="30000" dirty="0"/>
              <a:t>th</a:t>
            </a:r>
            <a:r>
              <a:rPr lang="en-GB" sz="2000" b="1" dirty="0"/>
              <a:t> August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0F5B63-706D-86FB-CE5B-613FB204249D}"/>
              </a:ext>
            </a:extLst>
          </p:cNvPr>
          <p:cNvSpPr txBox="1"/>
          <p:nvPr/>
        </p:nvSpPr>
        <p:spPr>
          <a:xfrm>
            <a:off x="7424367" y="1163384"/>
            <a:ext cx="60944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linkClick r:id="rId5"/>
              </a:rPr>
              <a:t>https://underwriting.middlesea.com/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056C4E-52EC-D255-6598-410A6EC1417C}"/>
              </a:ext>
            </a:extLst>
          </p:cNvPr>
          <p:cNvSpPr txBox="1"/>
          <p:nvPr/>
        </p:nvSpPr>
        <p:spPr>
          <a:xfrm>
            <a:off x="7673864" y="5069112"/>
            <a:ext cx="3841413" cy="825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22376">
              <a:spcAft>
                <a:spcPts val="600"/>
              </a:spcAft>
            </a:pPr>
            <a:r>
              <a:rPr lang="en-GB" sz="1422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Same password applies </a:t>
            </a:r>
          </a:p>
          <a:p>
            <a:pPr defTabSz="722376">
              <a:spcAft>
                <a:spcPts val="600"/>
              </a:spcAft>
            </a:pPr>
            <a:r>
              <a:rPr lang="en-GB" sz="1422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(please allow 10 mins to login after you reset your password) 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21066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811"/>
    </mc:Choice>
    <mc:Fallback xmlns="">
      <p:transition spd="slow" advTm="1181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20" grpId="0" animBg="1"/>
      <p:bldP spid="37" grpId="0"/>
      <p:bldP spid="38" grpId="0"/>
      <p:bldP spid="2" grpId="0"/>
      <p:bldP spid="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2F0E8B-2DF0-F3F8-F0EC-B0640BFC2C86}"/>
              </a:ext>
            </a:extLst>
          </p:cNvPr>
          <p:cNvSpPr txBox="1"/>
          <p:nvPr/>
        </p:nvSpPr>
        <p:spPr>
          <a:xfrm>
            <a:off x="1155940" y="1715665"/>
            <a:ext cx="9790981" cy="17133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A dedicated Support Helpline in case of login difficulties has been setup: </a:t>
            </a:r>
            <a:r>
              <a:rPr lang="en-US" sz="2000" b="1" dirty="0">
                <a:solidFill>
                  <a:srgbClr val="FF0000"/>
                </a:solidFill>
              </a:rPr>
              <a:t>25909 919</a:t>
            </a:r>
          </a:p>
        </p:txBody>
      </p:sp>
      <p:pic>
        <p:nvPicPr>
          <p:cNvPr id="5" name="Picture 2" descr="MAPFRE | InsTech">
            <a:extLst>
              <a:ext uri="{FF2B5EF4-FFF2-40B4-BE49-F238E27FC236}">
                <a16:creationId xmlns:a16="http://schemas.microsoft.com/office/drawing/2014/main" id="{45CA8997-CEDD-5753-FD47-19CE3DC6ED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53840" y="3978524"/>
            <a:ext cx="3335296" cy="2117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72E3A6E-6DA9-B4E1-CFE5-5F01B31D13D8}"/>
              </a:ext>
            </a:extLst>
          </p:cNvPr>
          <p:cNvSpPr txBox="1"/>
          <p:nvPr/>
        </p:nvSpPr>
        <p:spPr>
          <a:xfrm>
            <a:off x="825997" y="3429000"/>
            <a:ext cx="9790981" cy="17133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800" b="1" dirty="0"/>
              <a:t>Thank You 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659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66"/>
    </mc:Choice>
    <mc:Fallback xmlns="">
      <p:transition spd="slow" advTm="5166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2.1|1.5|1.1|1.1|1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2.1|1.5|1.1|1.1|1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2.1|1.5|1.1|1.1|1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1868D0BFDAB2B44B4DDC28D32E7F329" ma:contentTypeVersion="18" ma:contentTypeDescription="Crear nuevo documento." ma:contentTypeScope="" ma:versionID="28b5f27dfbceedc0a635b2719de4dbce">
  <xsd:schema xmlns:xsd="http://www.w3.org/2001/XMLSchema" xmlns:xs="http://www.w3.org/2001/XMLSchema" xmlns:p="http://schemas.microsoft.com/office/2006/metadata/properties" xmlns:ns2="7ab2f824-b8b1-4f70-94b2-dd34941c6ab9" xmlns:ns3="f5fa07a3-dd8b-4caa-b4a7-979c4969f3ff" targetNamespace="http://schemas.microsoft.com/office/2006/metadata/properties" ma:root="true" ma:fieldsID="64ab1514bbafec07220ea435bd6d73a3" ns2:_="" ns3:_="">
    <xsd:import namespace="7ab2f824-b8b1-4f70-94b2-dd34941c6ab9"/>
    <xsd:import namespace="f5fa07a3-dd8b-4caa-b4a7-979c4969f3f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b2f824-b8b1-4f70-94b2-dd34941c6ab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fb489192-128e-45f2-9a54-95c1708122e6}" ma:internalName="TaxCatchAll" ma:showField="CatchAllData" ma:web="7ab2f824-b8b1-4f70-94b2-dd34941c6a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fa07a3-dd8b-4caa-b4a7-979c4969f3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Etiquetas de imagen" ma:readOnly="false" ma:fieldId="{5cf76f15-5ced-4ddc-b409-7134ff3c332f}" ma:taxonomyMulti="true" ma:sspId="db4f335f-4aac-4393-8d60-b82646c97e7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ab2f824-b8b1-4f70-94b2-dd34941c6ab9" xsi:nil="true"/>
    <lcf76f155ced4ddcb4097134ff3c332f xmlns="f5fa07a3-dd8b-4caa-b4a7-979c4969f3f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F0A9308-35BD-4E27-97D3-7E0E9CCEA4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b2f824-b8b1-4f70-94b2-dd34941c6ab9"/>
    <ds:schemaRef ds:uri="f5fa07a3-dd8b-4caa-b4a7-979c4969f3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3D84137-5450-4B8F-89F2-82273F2AC5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665F0AA-E579-418E-AF3F-910F13441712}">
  <ds:schemaRefs>
    <ds:schemaRef ds:uri="http://schemas.openxmlformats.org/package/2006/metadata/core-properties"/>
    <ds:schemaRef ds:uri="7ab2f824-b8b1-4f70-94b2-dd34941c6ab9"/>
    <ds:schemaRef ds:uri="http://purl.org/dc/dcmitype/"/>
    <ds:schemaRef ds:uri="http://schemas.microsoft.com/office/2006/documentManagement/types"/>
    <ds:schemaRef ds:uri="http://purl.org/dc/elements/1.1/"/>
    <ds:schemaRef ds:uri="http://purl.org/dc/terms/"/>
    <ds:schemaRef ds:uri="http://www.w3.org/XML/1998/namespace"/>
    <ds:schemaRef ds:uri="f5fa07a3-dd8b-4caa-b4a7-979c4969f3ff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126</Words>
  <Application>Microsoft Office PowerPoint</Application>
  <PresentationFormat>Widescreen</PresentationFormat>
  <Paragraphs>22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Aldwyn Zammit</dc:creator>
  <cp:lastModifiedBy>Aldwyn Zammit</cp:lastModifiedBy>
  <cp:revision>1</cp:revision>
  <dcterms:created xsi:type="dcterms:W3CDTF">2024-07-11T07:11:10Z</dcterms:created>
  <dcterms:modified xsi:type="dcterms:W3CDTF">2024-08-02T12:58:31Z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0x01010081868D0BFDAB2B44B4DDC28D32E7F329</vt:lpwstr>
  </property>
  <property fmtid="{D5CDD505-2E9C-101B-9397-08002B2CF9AE}" pid="3" name="MediaServiceImageTags">
    <vt:lpwstr/>
  </property>
</Properties>
</file>