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6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8B5B4-787E-4C02-9BA7-2CD630AB8206}" v="330" dt="2024-08-02T12:00:02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98C8B5B4-787E-4C02-9BA7-2CD630AB8206}"/>
    <pc:docChg chg="undo custSel addSld delSld modSld">
      <pc:chgData name="Aldwyn Zammit" userId="503b043b-007c-4c3c-bcf7-b9a6b679fb90" providerId="ADAL" clId="{98C8B5B4-787E-4C02-9BA7-2CD630AB8206}" dt="2024-08-02T12:00:02.532" v="909"/>
      <pc:docMkLst>
        <pc:docMk/>
      </pc:docMkLst>
      <pc:sldChg chg="addSp delSp modSp mod delAnim modAnim modShow">
        <pc:chgData name="Aldwyn Zammit" userId="503b043b-007c-4c3c-bcf7-b9a6b679fb90" providerId="ADAL" clId="{98C8B5B4-787E-4C02-9BA7-2CD630AB8206}" dt="2024-08-02T11:56:00.804" v="809" actId="729"/>
        <pc:sldMkLst>
          <pc:docMk/>
          <pc:sldMk cId="2770911826" sldId="256"/>
        </pc:sldMkLst>
        <pc:spChg chg="mod">
          <ac:chgData name="Aldwyn Zammit" userId="503b043b-007c-4c3c-bcf7-b9a6b679fb90" providerId="ADAL" clId="{98C8B5B4-787E-4C02-9BA7-2CD630AB8206}" dt="2024-08-01T10:06:45.920" v="516" actId="20577"/>
          <ac:spMkLst>
            <pc:docMk/>
            <pc:sldMk cId="2770911826" sldId="256"/>
            <ac:spMk id="8" creationId="{14F4B560-CBCB-5B6A-C941-A16AB6A54E42}"/>
          </ac:spMkLst>
        </pc:spChg>
        <pc:spChg chg="del mod ord">
          <ac:chgData name="Aldwyn Zammit" userId="503b043b-007c-4c3c-bcf7-b9a6b679fb90" providerId="ADAL" clId="{98C8B5B4-787E-4C02-9BA7-2CD630AB8206}" dt="2024-08-01T09:58:39.969" v="256" actId="478"/>
          <ac:spMkLst>
            <pc:docMk/>
            <pc:sldMk cId="2770911826" sldId="256"/>
            <ac:spMk id="9" creationId="{C13A2BC7-9387-9263-CF38-156DE17326F5}"/>
          </ac:spMkLst>
        </pc:spChg>
        <pc:spChg chg="add mod">
          <ac:chgData name="Aldwyn Zammit" userId="503b043b-007c-4c3c-bcf7-b9a6b679fb90" providerId="ADAL" clId="{98C8B5B4-787E-4C02-9BA7-2CD630AB8206}" dt="2024-08-01T09:58:33.128" v="255" actId="1076"/>
          <ac:spMkLst>
            <pc:docMk/>
            <pc:sldMk cId="2770911826" sldId="256"/>
            <ac:spMk id="10" creationId="{66EEF6CD-F2ED-9AFD-C27A-5C7B8EC14493}"/>
          </ac:spMkLst>
        </pc:spChg>
        <pc:spChg chg="add mod">
          <ac:chgData name="Aldwyn Zammit" userId="503b043b-007c-4c3c-bcf7-b9a6b679fb90" providerId="ADAL" clId="{98C8B5B4-787E-4C02-9BA7-2CD630AB8206}" dt="2024-08-01T09:59:05.294" v="287" actId="20577"/>
          <ac:spMkLst>
            <pc:docMk/>
            <pc:sldMk cId="2770911826" sldId="256"/>
            <ac:spMk id="11" creationId="{42A8245F-D714-2F6F-9AD5-AF9575A623EF}"/>
          </ac:spMkLst>
        </pc:spChg>
        <pc:spChg chg="del mod">
          <ac:chgData name="Aldwyn Zammit" userId="503b043b-007c-4c3c-bcf7-b9a6b679fb90" providerId="ADAL" clId="{98C8B5B4-787E-4C02-9BA7-2CD630AB8206}" dt="2024-08-01T10:07:43.928" v="520" actId="478"/>
          <ac:spMkLst>
            <pc:docMk/>
            <pc:sldMk cId="2770911826" sldId="256"/>
            <ac:spMk id="19" creationId="{4605E666-A15D-55D3-59D4-D255AF91F3BB}"/>
          </ac:spMkLst>
        </pc:spChg>
        <pc:spChg chg="del mod">
          <ac:chgData name="Aldwyn Zammit" userId="503b043b-007c-4c3c-bcf7-b9a6b679fb90" providerId="ADAL" clId="{98C8B5B4-787E-4C02-9BA7-2CD630AB8206}" dt="2024-08-01T09:58:45.087" v="258" actId="478"/>
          <ac:spMkLst>
            <pc:docMk/>
            <pc:sldMk cId="2770911826" sldId="256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1T10:06:12.550" v="511" actId="1076"/>
          <ac:spMkLst>
            <pc:docMk/>
            <pc:sldMk cId="2770911826" sldId="256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09:57:43.076" v="245" actId="478"/>
          <ac:spMkLst>
            <pc:docMk/>
            <pc:sldMk cId="2770911826" sldId="256"/>
            <ac:spMk id="38" creationId="{DBD1A77C-604B-4063-CE60-CAE0EA47CBE3}"/>
          </ac:spMkLst>
        </pc:spChg>
        <pc:picChg chg="add mod">
          <ac:chgData name="Aldwyn Zammit" userId="503b043b-007c-4c3c-bcf7-b9a6b679fb90" providerId="ADAL" clId="{98C8B5B4-787E-4C02-9BA7-2CD630AB8206}" dt="2024-08-01T10:01:33.458" v="338" actId="14100"/>
          <ac:picMkLst>
            <pc:docMk/>
            <pc:sldMk cId="2770911826" sldId="256"/>
            <ac:picMk id="3" creationId="{99721278-0174-C73F-5494-C394446EAC55}"/>
          </ac:picMkLst>
        </pc:picChg>
        <pc:picChg chg="del mod">
          <ac:chgData name="Aldwyn Zammit" userId="503b043b-007c-4c3c-bcf7-b9a6b679fb90" providerId="ADAL" clId="{98C8B5B4-787E-4C02-9BA7-2CD630AB8206}" dt="2024-08-01T09:50:13.762" v="152" actId="478"/>
          <ac:picMkLst>
            <pc:docMk/>
            <pc:sldMk cId="2770911826" sldId="256"/>
            <ac:picMk id="5" creationId="{0BBC1715-1ACF-2EEA-05C7-08DD70EE2744}"/>
          </ac:picMkLst>
        </pc:picChg>
        <pc:picChg chg="add mod">
          <ac:chgData name="Aldwyn Zammit" userId="503b043b-007c-4c3c-bcf7-b9a6b679fb90" providerId="ADAL" clId="{98C8B5B4-787E-4C02-9BA7-2CD630AB8206}" dt="2024-08-01T11:02:02.976" v="577" actId="14826"/>
          <ac:picMkLst>
            <pc:docMk/>
            <pc:sldMk cId="2770911826" sldId="256"/>
            <ac:picMk id="6" creationId="{09C1426C-166E-7A3C-68D0-16F3BBF5D1AC}"/>
          </ac:picMkLst>
        </pc:picChg>
        <pc:picChg chg="del mod">
          <ac:chgData name="Aldwyn Zammit" userId="503b043b-007c-4c3c-bcf7-b9a6b679fb90" providerId="ADAL" clId="{98C8B5B4-787E-4C02-9BA7-2CD630AB8206}" dt="2024-08-01T09:57:38.461" v="244" actId="478"/>
          <ac:picMkLst>
            <pc:docMk/>
            <pc:sldMk cId="2770911826" sldId="256"/>
            <ac:picMk id="7" creationId="{2AEE6A9E-01D1-3E5D-16AD-A76353AED36F}"/>
          </ac:picMkLst>
        </pc:picChg>
        <pc:cxnChg chg="del mod ord">
          <ac:chgData name="Aldwyn Zammit" userId="503b043b-007c-4c3c-bcf7-b9a6b679fb90" providerId="ADAL" clId="{98C8B5B4-787E-4C02-9BA7-2CD630AB8206}" dt="2024-08-01T09:58:42.910" v="257" actId="478"/>
          <ac:cxnSpMkLst>
            <pc:docMk/>
            <pc:sldMk cId="2770911826" sldId="256"/>
            <ac:cxnSpMk id="15" creationId="{3B3CB4F5-1D1C-317B-DC87-E63749F8874F}"/>
          </ac:cxnSpMkLst>
        </pc:cxnChg>
      </pc:sldChg>
      <pc:sldChg chg="modSp mod modShow">
        <pc:chgData name="Aldwyn Zammit" userId="503b043b-007c-4c3c-bcf7-b9a6b679fb90" providerId="ADAL" clId="{98C8B5B4-787E-4C02-9BA7-2CD630AB8206}" dt="2024-08-02T11:59:23.258" v="908" actId="729"/>
        <pc:sldMkLst>
          <pc:docMk/>
          <pc:sldMk cId="987287524" sldId="257"/>
        </pc:sldMkLst>
        <pc:spChg chg="mod">
          <ac:chgData name="Aldwyn Zammit" userId="503b043b-007c-4c3c-bcf7-b9a6b679fb90" providerId="ADAL" clId="{98C8B5B4-787E-4C02-9BA7-2CD630AB8206}" dt="2024-08-02T11:30:19.955" v="733" actId="14100"/>
          <ac:spMkLst>
            <pc:docMk/>
            <pc:sldMk cId="987287524" sldId="257"/>
            <ac:spMk id="4" creationId="{E23D1355-A5F8-8DD5-F5EB-384CD534EF33}"/>
          </ac:spMkLst>
        </pc:spChg>
      </pc:sldChg>
      <pc:sldChg chg="addSp modSp mod">
        <pc:chgData name="Aldwyn Zammit" userId="503b043b-007c-4c3c-bcf7-b9a6b679fb90" providerId="ADAL" clId="{98C8B5B4-787E-4C02-9BA7-2CD630AB8206}" dt="2024-08-01T10:11:25.379" v="569" actId="1076"/>
        <pc:sldMkLst>
          <pc:docMk/>
          <pc:sldMk cId="4195659950" sldId="258"/>
        </pc:sldMkLst>
        <pc:spChg chg="add mod">
          <ac:chgData name="Aldwyn Zammit" userId="503b043b-007c-4c3c-bcf7-b9a6b679fb90" providerId="ADAL" clId="{98C8B5B4-787E-4C02-9BA7-2CD630AB8206}" dt="2024-08-01T10:11:25.379" v="569" actId="1076"/>
          <ac:spMkLst>
            <pc:docMk/>
            <pc:sldMk cId="4195659950" sldId="258"/>
            <ac:spMk id="2" creationId="{272E3A6E-6DA9-B4E1-CFE5-5F01B31D13D8}"/>
          </ac:spMkLst>
        </pc:spChg>
        <pc:spChg chg="mod">
          <ac:chgData name="Aldwyn Zammit" userId="503b043b-007c-4c3c-bcf7-b9a6b679fb90" providerId="ADAL" clId="{98C8B5B4-787E-4C02-9BA7-2CD630AB8206}" dt="2024-08-01T10:10:54.550" v="550" actId="20577"/>
          <ac:spMkLst>
            <pc:docMk/>
            <pc:sldMk cId="4195659950" sldId="258"/>
            <ac:spMk id="4" creationId="{9D2F0E8B-2DF0-F3F8-F0EC-B0640BFC2C86}"/>
          </ac:spMkLst>
        </pc:spChg>
        <pc:picChg chg="mod">
          <ac:chgData name="Aldwyn Zammit" userId="503b043b-007c-4c3c-bcf7-b9a6b679fb90" providerId="ADAL" clId="{98C8B5B4-787E-4C02-9BA7-2CD630AB8206}" dt="2024-08-01T10:04:33.730" v="486" actId="1076"/>
          <ac:picMkLst>
            <pc:docMk/>
            <pc:sldMk cId="4195659950" sldId="258"/>
            <ac:picMk id="5" creationId="{45CA8997-CEDD-5753-FD47-19CE3DC6EDA2}"/>
          </ac:picMkLst>
        </pc:picChg>
      </pc:sldChg>
      <pc:sldChg chg="addSp delSp modSp add mod delAnim modAnim modShow">
        <pc:chgData name="Aldwyn Zammit" userId="503b043b-007c-4c3c-bcf7-b9a6b679fb90" providerId="ADAL" clId="{98C8B5B4-787E-4C02-9BA7-2CD630AB8206}" dt="2024-08-02T12:00:02.532" v="909"/>
        <pc:sldMkLst>
          <pc:docMk/>
          <pc:sldMk cId="521066847" sldId="259"/>
        </pc:sldMkLst>
        <pc:spChg chg="add mod">
          <ac:chgData name="Aldwyn Zammit" userId="503b043b-007c-4c3c-bcf7-b9a6b679fb90" providerId="ADAL" clId="{98C8B5B4-787E-4C02-9BA7-2CD630AB8206}" dt="2024-08-02T11:58:55.357" v="905" actId="20577"/>
          <ac:spMkLst>
            <pc:docMk/>
            <pc:sldMk cId="521066847" sldId="259"/>
            <ac:spMk id="2" creationId="{B1C564BA-221C-17FC-CEB5-EAD77EF34307}"/>
          </ac:spMkLst>
        </pc:spChg>
        <pc:spChg chg="add del mod">
          <ac:chgData name="Aldwyn Zammit" userId="503b043b-007c-4c3c-bcf7-b9a6b679fb90" providerId="ADAL" clId="{98C8B5B4-787E-4C02-9BA7-2CD630AB8206}" dt="2024-08-02T11:57:29.227" v="892" actId="478"/>
          <ac:spMkLst>
            <pc:docMk/>
            <pc:sldMk cId="521066847" sldId="259"/>
            <ac:spMk id="3" creationId="{283B488C-B641-44BA-B4C5-1C62DDF30605}"/>
          </ac:spMkLst>
        </pc:spChg>
        <pc:spChg chg="add mod">
          <ac:chgData name="Aldwyn Zammit" userId="503b043b-007c-4c3c-bcf7-b9a6b679fb90" providerId="ADAL" clId="{98C8B5B4-787E-4C02-9BA7-2CD630AB8206}" dt="2024-08-02T11:58:36.820" v="898" actId="1076"/>
          <ac:spMkLst>
            <pc:docMk/>
            <pc:sldMk cId="521066847" sldId="259"/>
            <ac:spMk id="4" creationId="{6D0F5B63-706D-86FB-CE5B-613FB204249D}"/>
          </ac:spMkLst>
        </pc:spChg>
        <pc:spChg chg="add mod">
          <ac:chgData name="Aldwyn Zammit" userId="503b043b-007c-4c3c-bcf7-b9a6b679fb90" providerId="ADAL" clId="{98C8B5B4-787E-4C02-9BA7-2CD630AB8206}" dt="2024-08-02T11:58:30.957" v="897" actId="1076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2T11:58:24.423" v="895" actId="478"/>
          <ac:spMkLst>
            <pc:docMk/>
            <pc:sldMk cId="521066847" sldId="259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98C8B5B4-787E-4C02-9BA7-2CD630AB8206}" dt="2024-08-02T11:57:23.560" v="889" actId="1076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8-02T11:56:56.580" v="888" actId="1036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modSp add mod modShow">
        <pc:chgData name="Aldwyn Zammit" userId="503b043b-007c-4c3c-bcf7-b9a6b679fb90" providerId="ADAL" clId="{98C8B5B4-787E-4C02-9BA7-2CD630AB8206}" dt="2024-08-01T11:19:11.268" v="676" actId="14100"/>
        <pc:sldMkLst>
          <pc:docMk/>
          <pc:sldMk cId="3895813012" sldId="260"/>
        </pc:sldMkLst>
        <pc:spChg chg="mod">
          <ac:chgData name="Aldwyn Zammit" userId="503b043b-007c-4c3c-bcf7-b9a6b679fb90" providerId="ADAL" clId="{98C8B5B4-787E-4C02-9BA7-2CD630AB8206}" dt="2024-08-01T11:19:11.268" v="676" actId="14100"/>
          <ac:spMkLst>
            <pc:docMk/>
            <pc:sldMk cId="3895813012" sldId="260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7-31T12:57:35.549" v="72" actId="1076"/>
          <ac:spMkLst>
            <pc:docMk/>
            <pc:sldMk cId="3895813012" sldId="260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7-31T12:57:26.380" v="70" actId="1076"/>
          <ac:spMkLst>
            <pc:docMk/>
            <pc:sldMk cId="3895813012" sldId="260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7-31T12:57:32.463" v="71" actId="1076"/>
          <ac:picMkLst>
            <pc:docMk/>
            <pc:sldMk cId="3895813012" sldId="260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7-31T12:57:38.838" v="73" actId="14100"/>
          <ac:cxnSpMkLst>
            <pc:docMk/>
            <pc:sldMk cId="3895813012" sldId="260"/>
            <ac:cxnSpMk id="15" creationId="{3B3CB4F5-1D1C-317B-DC87-E63749F8874F}"/>
          </ac:cxnSpMkLst>
        </pc:cxnChg>
      </pc:sldChg>
      <pc:sldChg chg="addSp delSp modSp add mod delAnim modAnim modShow">
        <pc:chgData name="Aldwyn Zammit" userId="503b043b-007c-4c3c-bcf7-b9a6b679fb90" providerId="ADAL" clId="{98C8B5B4-787E-4C02-9BA7-2CD630AB8206}" dt="2024-08-02T11:52:00.021" v="790" actId="729"/>
        <pc:sldMkLst>
          <pc:docMk/>
          <pc:sldMk cId="3897547436" sldId="261"/>
        </pc:sldMkLst>
        <pc:spChg chg="add mod">
          <ac:chgData name="Aldwyn Zammit" userId="503b043b-007c-4c3c-bcf7-b9a6b679fb90" providerId="ADAL" clId="{98C8B5B4-787E-4C02-9BA7-2CD630AB8206}" dt="2024-08-02T11:48:23.572" v="736" actId="20577"/>
          <ac:spMkLst>
            <pc:docMk/>
            <pc:sldMk cId="3897547436" sldId="261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29:52.047" v="727" actId="20577"/>
          <ac:spMkLst>
            <pc:docMk/>
            <pc:sldMk cId="3897547436" sldId="261"/>
            <ac:spMk id="4" creationId="{8F86595F-827E-2917-C5C2-6282AFA2A804}"/>
          </ac:spMkLst>
        </pc:spChg>
        <pc:spChg chg="mod">
          <ac:chgData name="Aldwyn Zammit" userId="503b043b-007c-4c3c-bcf7-b9a6b679fb90" providerId="ADAL" clId="{98C8B5B4-787E-4C02-9BA7-2CD630AB8206}" dt="2024-08-01T11:18:13.337" v="669" actId="1076"/>
          <ac:spMkLst>
            <pc:docMk/>
            <pc:sldMk cId="3897547436" sldId="261"/>
            <ac:spMk id="8" creationId="{14F4B560-CBCB-5B6A-C941-A16AB6A54E42}"/>
          </ac:spMkLst>
        </pc:spChg>
        <pc:spChg chg="del mod">
          <ac:chgData name="Aldwyn Zammit" userId="503b043b-007c-4c3c-bcf7-b9a6b679fb90" providerId="ADAL" clId="{98C8B5B4-787E-4C02-9BA7-2CD630AB8206}" dt="2024-08-01T11:02:28.389" v="583" actId="478"/>
          <ac:spMkLst>
            <pc:docMk/>
            <pc:sldMk cId="3897547436" sldId="261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1T11:02:38.306" v="586" actId="478"/>
          <ac:spMkLst>
            <pc:docMk/>
            <pc:sldMk cId="3897547436" sldId="261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1:02:35.731" v="585" actId="1076"/>
          <ac:spMkLst>
            <pc:docMk/>
            <pc:sldMk cId="3897547436" sldId="261"/>
            <ac:spMk id="20" creationId="{BD7F054D-D793-BDFD-6C18-5789DBDD3916}"/>
          </ac:spMkLst>
        </pc:spChg>
        <pc:spChg chg="del mod">
          <ac:chgData name="Aldwyn Zammit" userId="503b043b-007c-4c3c-bcf7-b9a6b679fb90" providerId="ADAL" clId="{98C8B5B4-787E-4C02-9BA7-2CD630AB8206}" dt="2024-08-01T11:02:19.849" v="579" actId="478"/>
          <ac:spMkLst>
            <pc:docMk/>
            <pc:sldMk cId="3897547436" sldId="261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11:02:25.269" v="581" actId="478"/>
          <ac:spMkLst>
            <pc:docMk/>
            <pc:sldMk cId="3897547436" sldId="261"/>
            <ac:spMk id="38" creationId="{DBD1A77C-604B-4063-CE60-CAE0EA47CBE3}"/>
          </ac:spMkLst>
        </pc:spChg>
        <pc:picChg chg="del mod">
          <ac:chgData name="Aldwyn Zammit" userId="503b043b-007c-4c3c-bcf7-b9a6b679fb90" providerId="ADAL" clId="{98C8B5B4-787E-4C02-9BA7-2CD630AB8206}" dt="2024-08-01T11:02:16.227" v="578" actId="478"/>
          <ac:picMkLst>
            <pc:docMk/>
            <pc:sldMk cId="3897547436" sldId="261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1T11:02:31.184" v="584" actId="1076"/>
          <ac:picMkLst>
            <pc:docMk/>
            <pc:sldMk cId="3897547436" sldId="261"/>
            <ac:picMk id="7" creationId="{2AEE6A9E-01D1-3E5D-16AD-A76353AED36F}"/>
          </ac:picMkLst>
        </pc:picChg>
        <pc:cxnChg chg="del mod">
          <ac:chgData name="Aldwyn Zammit" userId="503b043b-007c-4c3c-bcf7-b9a6b679fb90" providerId="ADAL" clId="{98C8B5B4-787E-4C02-9BA7-2CD630AB8206}" dt="2024-08-01T11:02:27.616" v="582" actId="478"/>
          <ac:cxnSpMkLst>
            <pc:docMk/>
            <pc:sldMk cId="3897547436" sldId="261"/>
            <ac:cxnSpMk id="15" creationId="{3B3CB4F5-1D1C-317B-DC87-E63749F8874F}"/>
          </ac:cxnSpMkLst>
        </pc:cxnChg>
      </pc:sldChg>
      <pc:sldChg chg="delSp modSp add mod delAnim modAnim modShow">
        <pc:chgData name="Aldwyn Zammit" userId="503b043b-007c-4c3c-bcf7-b9a6b679fb90" providerId="ADAL" clId="{98C8B5B4-787E-4C02-9BA7-2CD630AB8206}" dt="2024-08-02T11:56:02.861" v="810" actId="729"/>
        <pc:sldMkLst>
          <pc:docMk/>
          <pc:sldMk cId="482811095" sldId="262"/>
        </pc:sldMkLst>
        <pc:spChg chg="del">
          <ac:chgData name="Aldwyn Zammit" userId="503b043b-007c-4c3c-bcf7-b9a6b679fb90" providerId="ADAL" clId="{98C8B5B4-787E-4C02-9BA7-2CD630AB8206}" dt="2024-08-01T10:01:03.897" v="334" actId="478"/>
          <ac:spMkLst>
            <pc:docMk/>
            <pc:sldMk cId="482811095" sldId="262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1T10:01:44.659" v="341" actId="20577"/>
          <ac:spMkLst>
            <pc:docMk/>
            <pc:sldMk cId="482811095" sldId="262"/>
            <ac:spMk id="10" creationId="{66EEF6CD-F2ED-9AFD-C27A-5C7B8EC14493}"/>
          </ac:spMkLst>
        </pc:spChg>
        <pc:spChg chg="del mod">
          <ac:chgData name="Aldwyn Zammit" userId="503b043b-007c-4c3c-bcf7-b9a6b679fb90" providerId="ADAL" clId="{98C8B5B4-787E-4C02-9BA7-2CD630AB8206}" dt="2024-08-01T10:00:51.808" v="330" actId="478"/>
          <ac:spMkLst>
            <pc:docMk/>
            <pc:sldMk cId="482811095" sldId="262"/>
            <ac:spMk id="11" creationId="{42A8245F-D714-2F6F-9AD5-AF9575A623EF}"/>
          </ac:spMkLst>
        </pc:spChg>
        <pc:spChg chg="del">
          <ac:chgData name="Aldwyn Zammit" userId="503b043b-007c-4c3c-bcf7-b9a6b679fb90" providerId="ADAL" clId="{98C8B5B4-787E-4C02-9BA7-2CD630AB8206}" dt="2024-08-01T10:00:54.415" v="331" actId="478"/>
          <ac:spMkLst>
            <pc:docMk/>
            <pc:sldMk cId="482811095" sldId="262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0:08:41.184" v="531" actId="14100"/>
          <ac:spMkLst>
            <pc:docMk/>
            <pc:sldMk cId="482811095" sldId="262"/>
            <ac:spMk id="37" creationId="{4EC271C1-C712-C4B8-F399-8A5E24B1A200}"/>
          </ac:spMkLst>
        </pc:spChg>
        <pc:picChg chg="mod">
          <ac:chgData name="Aldwyn Zammit" userId="503b043b-007c-4c3c-bcf7-b9a6b679fb90" providerId="ADAL" clId="{98C8B5B4-787E-4C02-9BA7-2CD630AB8206}" dt="2024-08-01T10:50:24.106" v="572" actId="14826"/>
          <ac:picMkLst>
            <pc:docMk/>
            <pc:sldMk cId="482811095" sldId="262"/>
            <ac:picMk id="3" creationId="{99721278-0174-C73F-5494-C394446EAC55}"/>
          </ac:picMkLst>
        </pc:picChg>
        <pc:picChg chg="del">
          <ac:chgData name="Aldwyn Zammit" userId="503b043b-007c-4c3c-bcf7-b9a6b679fb90" providerId="ADAL" clId="{98C8B5B4-787E-4C02-9BA7-2CD630AB8206}" dt="2024-08-01T10:00:47.900" v="328" actId="478"/>
          <ac:picMkLst>
            <pc:docMk/>
            <pc:sldMk cId="482811095" sldId="262"/>
            <ac:picMk id="6" creationId="{09C1426C-166E-7A3C-68D0-16F3BBF5D1AC}"/>
          </ac:picMkLst>
        </pc:picChg>
      </pc:sldChg>
      <pc:sldChg chg="addSp modSp add mod modAnim modShow">
        <pc:chgData name="Aldwyn Zammit" userId="503b043b-007c-4c3c-bcf7-b9a6b679fb90" providerId="ADAL" clId="{98C8B5B4-787E-4C02-9BA7-2CD630AB8206}" dt="2024-08-02T11:59:16.715" v="907" actId="729"/>
        <pc:sldMkLst>
          <pc:docMk/>
          <pc:sldMk cId="3436043166" sldId="263"/>
        </pc:sldMkLst>
        <pc:spChg chg="mod">
          <ac:chgData name="Aldwyn Zammit" userId="503b043b-007c-4c3c-bcf7-b9a6b679fb90" providerId="ADAL" clId="{98C8B5B4-787E-4C02-9BA7-2CD630AB8206}" dt="2024-08-02T11:50:56.664" v="738" actId="20577"/>
          <ac:spMkLst>
            <pc:docMk/>
            <pc:sldMk cId="3436043166" sldId="263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51:44.222" v="789" actId="1076"/>
          <ac:spMkLst>
            <pc:docMk/>
            <pc:sldMk cId="3436043166" sldId="263"/>
            <ac:spMk id="3" creationId="{5B72F207-8ACD-B284-C34C-8ECF4FAC5E54}"/>
          </ac:spMkLst>
        </pc:spChg>
        <pc:spChg chg="mod">
          <ac:chgData name="Aldwyn Zammit" userId="503b043b-007c-4c3c-bcf7-b9a6b679fb90" providerId="ADAL" clId="{98C8B5B4-787E-4C02-9BA7-2CD630AB8206}" dt="2024-08-02T11:51:23.355" v="787" actId="20577"/>
          <ac:spMkLst>
            <pc:docMk/>
            <pc:sldMk cId="3436043166" sldId="263"/>
            <ac:spMk id="19" creationId="{4605E666-A15D-55D3-59D4-D255AF91F3BB}"/>
          </ac:spMkLst>
        </pc:spChg>
      </pc:sldChg>
      <pc:sldChg chg="modSp add del mod modShow">
        <pc:chgData name="Aldwyn Zammit" userId="503b043b-007c-4c3c-bcf7-b9a6b679fb90" providerId="ADAL" clId="{98C8B5B4-787E-4C02-9BA7-2CD630AB8206}" dt="2024-08-02T11:54:50.760" v="798" actId="2696"/>
        <pc:sldMkLst>
          <pc:docMk/>
          <pc:sldMk cId="1122916217" sldId="264"/>
        </pc:sldMkLst>
        <pc:spChg chg="mod">
          <ac:chgData name="Aldwyn Zammit" userId="503b043b-007c-4c3c-bcf7-b9a6b679fb90" providerId="ADAL" clId="{98C8B5B4-787E-4C02-9BA7-2CD630AB8206}" dt="2024-08-01T11:16:03.941" v="635" actId="20577"/>
          <ac:spMkLst>
            <pc:docMk/>
            <pc:sldMk cId="1122916217" sldId="264"/>
            <ac:spMk id="4" creationId="{E23D1355-A5F8-8DD5-F5EB-384CD534EF33}"/>
          </ac:spMkLst>
        </pc:spChg>
      </pc:sldChg>
      <pc:sldChg chg="modSp add mod modShow">
        <pc:chgData name="Aldwyn Zammit" userId="503b043b-007c-4c3c-bcf7-b9a6b679fb90" providerId="ADAL" clId="{98C8B5B4-787E-4C02-9BA7-2CD630AB8206}" dt="2024-08-01T11:16:25.761" v="648" actId="729"/>
        <pc:sldMkLst>
          <pc:docMk/>
          <pc:sldMk cId="2523749806" sldId="265"/>
        </pc:sldMkLst>
        <pc:spChg chg="mod">
          <ac:chgData name="Aldwyn Zammit" userId="503b043b-007c-4c3c-bcf7-b9a6b679fb90" providerId="ADAL" clId="{98C8B5B4-787E-4C02-9BA7-2CD630AB8206}" dt="2024-08-01T11:16:14.117" v="646" actId="20577"/>
          <ac:spMkLst>
            <pc:docMk/>
            <pc:sldMk cId="2523749806" sldId="265"/>
            <ac:spMk id="4" creationId="{E23D1355-A5F8-8DD5-F5EB-384CD534EF33}"/>
          </ac:spMkLst>
        </pc:spChg>
      </pc:sldChg>
      <pc:sldChg chg="modSp add mod">
        <pc:chgData name="Aldwyn Zammit" userId="503b043b-007c-4c3c-bcf7-b9a6b679fb90" providerId="ADAL" clId="{98C8B5B4-787E-4C02-9BA7-2CD630AB8206}" dt="2024-08-02T11:55:46.833" v="808" actId="20577"/>
        <pc:sldMkLst>
          <pc:docMk/>
          <pc:sldMk cId="3380608043" sldId="266"/>
        </pc:sldMkLst>
        <pc:spChg chg="mod">
          <ac:chgData name="Aldwyn Zammit" userId="503b043b-007c-4c3c-bcf7-b9a6b679fb90" providerId="ADAL" clId="{98C8B5B4-787E-4C02-9BA7-2CD630AB8206}" dt="2024-08-02T11:55:46.833" v="808" actId="20577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  <pc:docChgLst>
    <pc:chgData name="Aldwyn Zammit" userId="503b043b-007c-4c3c-bcf7-b9a6b679fb90" providerId="ADAL" clId="{107ACE05-A398-45F9-BE7C-FC8CFCFCD058}"/>
    <pc:docChg chg="modSld">
      <pc:chgData name="Aldwyn Zammit" userId="503b043b-007c-4c3c-bcf7-b9a6b679fb90" providerId="ADAL" clId="{107ACE05-A398-45F9-BE7C-FC8CFCFCD058}" dt="2024-07-29T08:39:53.598" v="18"/>
      <pc:docMkLst>
        <pc:docMk/>
      </pc:docMkLst>
      <pc:sldChg chg="modSp modTransition">
        <pc:chgData name="Aldwyn Zammit" userId="503b043b-007c-4c3c-bcf7-b9a6b679fb90" providerId="ADAL" clId="{107ACE05-A398-45F9-BE7C-FC8CFCFCD058}" dt="2024-07-29T08:39:53.598" v="18"/>
        <pc:sldMkLst>
          <pc:docMk/>
          <pc:sldMk cId="2770911826" sldId="256"/>
        </pc:sldMkLst>
        <pc:spChg chg="mod">
          <ac:chgData name="Aldwyn Zammit" userId="503b043b-007c-4c3c-bcf7-b9a6b679fb90" providerId="ADAL" clId="{107ACE05-A398-45F9-BE7C-FC8CFCFCD058}" dt="2024-07-29T07:31:15.890" v="13" actId="207"/>
          <ac:spMkLst>
            <pc:docMk/>
            <pc:sldMk cId="2770911826" sldId="256"/>
            <ac:spMk id="19" creationId="{4605E666-A15D-55D3-59D4-D255AF91F3BB}"/>
          </ac:spMkLst>
        </pc:spChg>
      </pc:sldChg>
      <pc:sldChg chg="modTransition">
        <pc:chgData name="Aldwyn Zammit" userId="503b043b-007c-4c3c-bcf7-b9a6b679fb90" providerId="ADAL" clId="{107ACE05-A398-45F9-BE7C-FC8CFCFCD058}" dt="2024-07-29T08:39:53.598" v="18"/>
        <pc:sldMkLst>
          <pc:docMk/>
          <pc:sldMk cId="987287524" sldId="257"/>
        </pc:sldMkLst>
      </pc:sldChg>
      <pc:sldChg chg="modSp mod modTransition">
        <pc:chgData name="Aldwyn Zammit" userId="503b043b-007c-4c3c-bcf7-b9a6b679fb90" providerId="ADAL" clId="{107ACE05-A398-45F9-BE7C-FC8CFCFCD058}" dt="2024-07-29T08:39:53.598" v="18"/>
        <pc:sldMkLst>
          <pc:docMk/>
          <pc:sldMk cId="4195659950" sldId="258"/>
        </pc:sldMkLst>
        <pc:spChg chg="mod">
          <ac:chgData name="Aldwyn Zammit" userId="503b043b-007c-4c3c-bcf7-b9a6b679fb90" providerId="ADAL" clId="{107ACE05-A398-45F9-BE7C-FC8CFCFCD058}" dt="2024-07-29T08:25:24.921" v="17" actId="113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  <pc:docChgLst>
    <pc:chgData name="Aldwyn Zammit" userId="503b043b-007c-4c3c-bcf7-b9a6b679fb90" providerId="ADAL" clId="{2821DAEC-DD77-4210-A43E-76FCACB87BEB}"/>
    <pc:docChg chg="delSld">
      <pc:chgData name="Aldwyn Zammit" userId="503b043b-007c-4c3c-bcf7-b9a6b679fb90" providerId="ADAL" clId="{2821DAEC-DD77-4210-A43E-76FCACB87BEB}" dt="2024-08-02T12:57:41.232" v="4" actId="2696"/>
      <pc:docMkLst>
        <pc:docMk/>
      </pc:docMkLst>
      <pc:sldChg chg="del">
        <pc:chgData name="Aldwyn Zammit" userId="503b043b-007c-4c3c-bcf7-b9a6b679fb90" providerId="ADAL" clId="{2821DAEC-DD77-4210-A43E-76FCACB87BEB}" dt="2024-08-02T12:57:32.817" v="2" actId="2696"/>
        <pc:sldMkLst>
          <pc:docMk/>
          <pc:sldMk cId="2770911826" sldId="256"/>
        </pc:sldMkLst>
      </pc:sldChg>
      <pc:sldChg chg="del">
        <pc:chgData name="Aldwyn Zammit" userId="503b043b-007c-4c3c-bcf7-b9a6b679fb90" providerId="ADAL" clId="{2821DAEC-DD77-4210-A43E-76FCACB87BEB}" dt="2024-08-02T12:57:20.564" v="0" actId="2696"/>
        <pc:sldMkLst>
          <pc:docMk/>
          <pc:sldMk cId="987287524" sldId="257"/>
        </pc:sldMkLst>
      </pc:sldChg>
      <pc:sldChg chg="del">
        <pc:chgData name="Aldwyn Zammit" userId="503b043b-007c-4c3c-bcf7-b9a6b679fb90" providerId="ADAL" clId="{2821DAEC-DD77-4210-A43E-76FCACB87BEB}" dt="2024-08-02T12:57:41.232" v="4" actId="2696"/>
        <pc:sldMkLst>
          <pc:docMk/>
          <pc:sldMk cId="3895813012" sldId="260"/>
        </pc:sldMkLst>
      </pc:sldChg>
      <pc:sldChg chg="del">
        <pc:chgData name="Aldwyn Zammit" userId="503b043b-007c-4c3c-bcf7-b9a6b679fb90" providerId="ADAL" clId="{2821DAEC-DD77-4210-A43E-76FCACB87BEB}" dt="2024-08-02T12:57:32.817" v="2" actId="2696"/>
        <pc:sldMkLst>
          <pc:docMk/>
          <pc:sldMk cId="3897547436" sldId="261"/>
        </pc:sldMkLst>
      </pc:sldChg>
      <pc:sldChg chg="del">
        <pc:chgData name="Aldwyn Zammit" userId="503b043b-007c-4c3c-bcf7-b9a6b679fb90" providerId="ADAL" clId="{2821DAEC-DD77-4210-A43E-76FCACB87BEB}" dt="2024-08-02T12:57:32.817" v="2" actId="2696"/>
        <pc:sldMkLst>
          <pc:docMk/>
          <pc:sldMk cId="482811095" sldId="262"/>
        </pc:sldMkLst>
      </pc:sldChg>
      <pc:sldChg chg="del">
        <pc:chgData name="Aldwyn Zammit" userId="503b043b-007c-4c3c-bcf7-b9a6b679fb90" providerId="ADAL" clId="{2821DAEC-DD77-4210-A43E-76FCACB87BEB}" dt="2024-08-02T12:57:36.302" v="3" actId="2696"/>
        <pc:sldMkLst>
          <pc:docMk/>
          <pc:sldMk cId="3436043166" sldId="263"/>
        </pc:sldMkLst>
      </pc:sldChg>
      <pc:sldChg chg="del">
        <pc:chgData name="Aldwyn Zammit" userId="503b043b-007c-4c3c-bcf7-b9a6b679fb90" providerId="ADAL" clId="{2821DAEC-DD77-4210-A43E-76FCACB87BEB}" dt="2024-08-02T12:57:23.774" v="1" actId="2696"/>
        <pc:sldMkLst>
          <pc:docMk/>
          <pc:sldMk cId="2523749806" sldId="265"/>
        </pc:sldMkLst>
      </pc:sldChg>
    </pc:docChg>
  </pc:docChgLst>
  <pc:docChgLst>
    <pc:chgData name="Aldwyn Zammit" userId="503b043b-007c-4c3c-bcf7-b9a6b679fb90" providerId="ADAL" clId="{9B4F66FD-CA5F-4D12-97DE-9377304E0F49}"/>
    <pc:docChg chg="undo custSel modSld">
      <pc:chgData name="Aldwyn Zammit" userId="503b043b-007c-4c3c-bcf7-b9a6b679fb90" providerId="ADAL" clId="{9B4F66FD-CA5F-4D12-97DE-9377304E0F49}" dt="2024-07-18T08:47:42.496" v="495"/>
      <pc:docMkLst>
        <pc:docMk/>
      </pc:docMkLst>
      <pc:sldChg chg="delSp modSp mod delAnim modAnim">
        <pc:chgData name="Aldwyn Zammit" userId="503b043b-007c-4c3c-bcf7-b9a6b679fb90" providerId="ADAL" clId="{9B4F66FD-CA5F-4D12-97DE-9377304E0F49}" dt="2024-07-18T08:47:42.496" v="495"/>
        <pc:sldMkLst>
          <pc:docMk/>
          <pc:sldMk cId="2770911826" sldId="256"/>
        </pc:sldMkLst>
        <pc:spChg chg="mod">
          <ac:chgData name="Aldwyn Zammit" userId="503b043b-007c-4c3c-bcf7-b9a6b679fb90" providerId="ADAL" clId="{9B4F66FD-CA5F-4D12-97DE-9377304E0F49}" dt="2024-07-18T07:45:52.279" v="219" actId="1076"/>
          <ac:spMkLst>
            <pc:docMk/>
            <pc:sldMk cId="2770911826" sldId="256"/>
            <ac:spMk id="8" creationId="{14F4B560-CBCB-5B6A-C941-A16AB6A54E42}"/>
          </ac:spMkLst>
        </pc:spChg>
        <pc:spChg chg="mod">
          <ac:chgData name="Aldwyn Zammit" userId="503b043b-007c-4c3c-bcf7-b9a6b679fb90" providerId="ADAL" clId="{9B4F66FD-CA5F-4D12-97DE-9377304E0F49}" dt="2024-07-18T07:44:42.319" v="183" actId="1076"/>
          <ac:spMkLst>
            <pc:docMk/>
            <pc:sldMk cId="2770911826" sldId="256"/>
            <ac:spMk id="9" creationId="{C13A2BC7-9387-9263-CF38-156DE17326F5}"/>
          </ac:spMkLst>
        </pc:spChg>
        <pc:spChg chg="mod">
          <ac:chgData name="Aldwyn Zammit" userId="503b043b-007c-4c3c-bcf7-b9a6b679fb90" providerId="ADAL" clId="{9B4F66FD-CA5F-4D12-97DE-9377304E0F49}" dt="2024-07-18T08:46:30.339" v="492" actId="1076"/>
          <ac:spMkLst>
            <pc:docMk/>
            <pc:sldMk cId="2770911826" sldId="256"/>
            <ac:spMk id="19" creationId="{4605E666-A15D-55D3-59D4-D255AF91F3BB}"/>
          </ac:spMkLst>
        </pc:spChg>
        <pc:spChg chg="mod">
          <ac:chgData name="Aldwyn Zammit" userId="503b043b-007c-4c3c-bcf7-b9a6b679fb90" providerId="ADAL" clId="{9B4F66FD-CA5F-4D12-97DE-9377304E0F49}" dt="2024-07-18T07:57:33.514" v="490" actId="1035"/>
          <ac:spMkLst>
            <pc:docMk/>
            <pc:sldMk cId="2770911826" sldId="256"/>
            <ac:spMk id="20" creationId="{BD7F054D-D793-BDFD-6C18-5789DBDD3916}"/>
          </ac:spMkLst>
        </pc:spChg>
        <pc:spChg chg="del">
          <ac:chgData name="Aldwyn Zammit" userId="503b043b-007c-4c3c-bcf7-b9a6b679fb90" providerId="ADAL" clId="{9B4F66FD-CA5F-4D12-97DE-9377304E0F49}" dt="2024-07-18T07:43:03.083" v="93" actId="478"/>
          <ac:spMkLst>
            <pc:docMk/>
            <pc:sldMk cId="2770911826" sldId="256"/>
            <ac:spMk id="27" creationId="{0717B597-678D-9ED6-8AB5-DE2E38BF0834}"/>
          </ac:spMkLst>
        </pc:spChg>
        <pc:spChg chg="del mod">
          <ac:chgData name="Aldwyn Zammit" userId="503b043b-007c-4c3c-bcf7-b9a6b679fb90" providerId="ADAL" clId="{9B4F66FD-CA5F-4D12-97DE-9377304E0F49}" dt="2024-07-18T07:45:28.276" v="218" actId="478"/>
          <ac:spMkLst>
            <pc:docMk/>
            <pc:sldMk cId="2770911826" sldId="256"/>
            <ac:spMk id="34" creationId="{0E62BC81-9D3F-6DC4-DCEF-A6DA9928EE01}"/>
          </ac:spMkLst>
        </pc:spChg>
        <pc:spChg chg="mod">
          <ac:chgData name="Aldwyn Zammit" userId="503b043b-007c-4c3c-bcf7-b9a6b679fb90" providerId="ADAL" clId="{9B4F66FD-CA5F-4D12-97DE-9377304E0F49}" dt="2024-07-18T07:44:35.416" v="182" actId="1076"/>
          <ac:spMkLst>
            <pc:docMk/>
            <pc:sldMk cId="2770911826" sldId="256"/>
            <ac:spMk id="38" creationId="{DBD1A77C-604B-4063-CE60-CAE0EA47CBE3}"/>
          </ac:spMkLst>
        </pc:spChg>
        <pc:spChg chg="del">
          <ac:chgData name="Aldwyn Zammit" userId="503b043b-007c-4c3c-bcf7-b9a6b679fb90" providerId="ADAL" clId="{9B4F66FD-CA5F-4D12-97DE-9377304E0F49}" dt="2024-07-18T07:43:00.848" v="91" actId="478"/>
          <ac:spMkLst>
            <pc:docMk/>
            <pc:sldMk cId="2770911826" sldId="256"/>
            <ac:spMk id="40" creationId="{C1E1F8F2-419D-8C98-B41D-5FDF268794E4}"/>
          </ac:spMkLst>
        </pc:spChg>
        <pc:picChg chg="mod">
          <ac:chgData name="Aldwyn Zammit" userId="503b043b-007c-4c3c-bcf7-b9a6b679fb90" providerId="ADAL" clId="{9B4F66FD-CA5F-4D12-97DE-9377304E0F49}" dt="2024-07-18T07:38:43.682" v="84" actId="14826"/>
          <ac:picMkLst>
            <pc:docMk/>
            <pc:sldMk cId="2770911826" sldId="256"/>
            <ac:picMk id="5" creationId="{0BBC1715-1ACF-2EEA-05C7-08DD70EE2744}"/>
          </ac:picMkLst>
        </pc:picChg>
        <pc:picChg chg="mod">
          <ac:chgData name="Aldwyn Zammit" userId="503b043b-007c-4c3c-bcf7-b9a6b679fb90" providerId="ADAL" clId="{9B4F66FD-CA5F-4D12-97DE-9377304E0F49}" dt="2024-07-18T07:57:29.244" v="482" actId="1076"/>
          <ac:picMkLst>
            <pc:docMk/>
            <pc:sldMk cId="2770911826" sldId="256"/>
            <ac:picMk id="7" creationId="{2AEE6A9E-01D1-3E5D-16AD-A76353AED36F}"/>
          </ac:picMkLst>
        </pc:picChg>
        <pc:picChg chg="del">
          <ac:chgData name="Aldwyn Zammit" userId="503b043b-007c-4c3c-bcf7-b9a6b679fb90" providerId="ADAL" clId="{9B4F66FD-CA5F-4D12-97DE-9377304E0F49}" dt="2024-07-18T07:42:56.755" v="90" actId="478"/>
          <ac:picMkLst>
            <pc:docMk/>
            <pc:sldMk cId="2770911826" sldId="256"/>
            <ac:picMk id="29" creationId="{F2EEC9CA-E34B-85DB-245D-21076D07830C}"/>
          </ac:picMkLst>
        </pc:picChg>
        <pc:cxnChg chg="mod">
          <ac:chgData name="Aldwyn Zammit" userId="503b043b-007c-4c3c-bcf7-b9a6b679fb90" providerId="ADAL" clId="{9B4F66FD-CA5F-4D12-97DE-9377304E0F49}" dt="2024-07-18T07:44:53.969" v="186" actId="14100"/>
          <ac:cxnSpMkLst>
            <pc:docMk/>
            <pc:sldMk cId="2770911826" sldId="256"/>
            <ac:cxnSpMk id="15" creationId="{3B3CB4F5-1D1C-317B-DC87-E63749F8874F}"/>
          </ac:cxnSpMkLst>
        </pc:cxnChg>
        <pc:cxnChg chg="del">
          <ac:chgData name="Aldwyn Zammit" userId="503b043b-007c-4c3c-bcf7-b9a6b679fb90" providerId="ADAL" clId="{9B4F66FD-CA5F-4D12-97DE-9377304E0F49}" dt="2024-07-18T07:43:01.998" v="92" actId="478"/>
          <ac:cxnSpMkLst>
            <pc:docMk/>
            <pc:sldMk cId="2770911826" sldId="256"/>
            <ac:cxnSpMk id="30" creationId="{550E1D75-8179-387A-6254-A0B7D04DB84B}"/>
          </ac:cxnSpMkLst>
        </pc:cxnChg>
      </pc:sldChg>
      <pc:sldChg chg="modSp mod">
        <pc:chgData name="Aldwyn Zammit" userId="503b043b-007c-4c3c-bcf7-b9a6b679fb90" providerId="ADAL" clId="{9B4F66FD-CA5F-4D12-97DE-9377304E0F49}" dt="2024-07-18T07:56:24.720" v="467" actId="113"/>
        <pc:sldMkLst>
          <pc:docMk/>
          <pc:sldMk cId="987287524" sldId="257"/>
        </pc:sldMkLst>
        <pc:spChg chg="mod">
          <ac:chgData name="Aldwyn Zammit" userId="503b043b-007c-4c3c-bcf7-b9a6b679fb90" providerId="ADAL" clId="{9B4F66FD-CA5F-4D12-97DE-9377304E0F49}" dt="2024-07-18T07:56:24.720" v="467" actId="113"/>
          <ac:spMkLst>
            <pc:docMk/>
            <pc:sldMk cId="987287524" sldId="257"/>
            <ac:spMk id="4" creationId="{E23D1355-A5F8-8DD5-F5EB-384CD534EF33}"/>
          </ac:spMkLst>
        </pc:spChg>
      </pc:sldChg>
      <pc:sldChg chg="modSp mod">
        <pc:chgData name="Aldwyn Zammit" userId="503b043b-007c-4c3c-bcf7-b9a6b679fb90" providerId="ADAL" clId="{9B4F66FD-CA5F-4D12-97DE-9377304E0F49}" dt="2024-07-18T07:50:59.742" v="409" actId="20577"/>
        <pc:sldMkLst>
          <pc:docMk/>
          <pc:sldMk cId="4195659950" sldId="258"/>
        </pc:sldMkLst>
        <pc:spChg chg="mod">
          <ac:chgData name="Aldwyn Zammit" userId="503b043b-007c-4c3c-bcf7-b9a6b679fb90" providerId="ADAL" clId="{9B4F66FD-CA5F-4D12-97DE-9377304E0F49}" dt="2024-07-18T07:50:59.742" v="409" actId="20577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underwriting.middlesea.com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1060704" y="2576127"/>
            <a:ext cx="42428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>
                <a:solidFill>
                  <a:srgbClr val="FF0000"/>
                </a:solidFill>
              </a:rPr>
              <a:t>Sira UW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b="1" dirty="0"/>
              <a:t>(https://underwriting.middlesea.com)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6</a:t>
            </a:r>
            <a:r>
              <a:rPr lang="en-GB" sz="2800" b="1" baseline="30000" dirty="0">
                <a:solidFill>
                  <a:srgbClr val="FF0000"/>
                </a:solidFill>
              </a:rPr>
              <a:t>th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595004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2638" y="1595004"/>
            <a:ext cx="3915303" cy="31781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426371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3879586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2971800"/>
            <a:ext cx="3325095" cy="10368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436014" y="2702725"/>
            <a:ext cx="1748549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97945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218489" y="83946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SIRA Underwriting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690894" y="426443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SIRA UW on the 6</a:t>
            </a:r>
            <a:r>
              <a:rPr lang="en-GB" sz="2000" b="1" baseline="30000" dirty="0"/>
              <a:t>th</a:t>
            </a:r>
            <a:r>
              <a:rPr lang="en-GB" sz="2000" b="1" dirty="0"/>
              <a:t> August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5B63-706D-86FB-CE5B-613FB204249D}"/>
              </a:ext>
            </a:extLst>
          </p:cNvPr>
          <p:cNvSpPr txBox="1"/>
          <p:nvPr/>
        </p:nvSpPr>
        <p:spPr>
          <a:xfrm>
            <a:off x="7424367" y="116338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https://underwriting.middlesea.com/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56C4E-52EC-D255-6598-410A6EC1417C}"/>
              </a:ext>
            </a:extLst>
          </p:cNvPr>
          <p:cNvSpPr txBox="1"/>
          <p:nvPr/>
        </p:nvSpPr>
        <p:spPr>
          <a:xfrm>
            <a:off x="7673864" y="5069112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06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0" grpId="0" animBg="1"/>
      <p:bldP spid="37" grpId="0"/>
      <p:bldP spid="38" grpId="0"/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82</Words>
  <Application>Microsoft Office PowerPoint</Application>
  <PresentationFormat>Widescreen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1</cp:revision>
  <dcterms:created xsi:type="dcterms:W3CDTF">2024-07-11T07:11:10Z</dcterms:created>
  <dcterms:modified xsi:type="dcterms:W3CDTF">2024-08-02T12:57:44Z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