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6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59CB5-91FA-4C9B-96BD-F21C32F23DEC}" v="28" dt="2024-08-19T10:58:03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B2859CB5-91FA-4C9B-96BD-F21C32F23DEC}"/>
    <pc:docChg chg="modSld">
      <pc:chgData name="Aldwyn Zammit" userId="503b043b-007c-4c3c-bcf7-b9a6b679fb90" providerId="ADAL" clId="{B2859CB5-91FA-4C9B-96BD-F21C32F23DEC}" dt="2024-08-19T10:58:03.553" v="55" actId="6549"/>
      <pc:docMkLst>
        <pc:docMk/>
      </pc:docMkLst>
      <pc:sldChg chg="modSp mod">
        <pc:chgData name="Aldwyn Zammit" userId="503b043b-007c-4c3c-bcf7-b9a6b679fb90" providerId="ADAL" clId="{B2859CB5-91FA-4C9B-96BD-F21C32F23DEC}" dt="2024-08-19T10:58:03.553" v="55" actId="6549"/>
        <pc:sldMkLst>
          <pc:docMk/>
          <pc:sldMk cId="521066847" sldId="259"/>
        </pc:sldMkLst>
        <pc:spChg chg="mod">
          <ac:chgData name="Aldwyn Zammit" userId="503b043b-007c-4c3c-bcf7-b9a6b679fb90" providerId="ADAL" clId="{B2859CB5-91FA-4C9B-96BD-F21C32F23DEC}" dt="2024-08-19T10:58:03.553" v="55" actId="6549"/>
          <ac:spMkLst>
            <pc:docMk/>
            <pc:sldMk cId="521066847" sldId="259"/>
            <ac:spMk id="2" creationId="{B1C564BA-221C-17FC-CEB5-EAD77EF34307}"/>
          </ac:spMkLst>
        </pc:spChg>
        <pc:spChg chg="mod">
          <ac:chgData name="Aldwyn Zammit" userId="503b043b-007c-4c3c-bcf7-b9a6b679fb90" providerId="ADAL" clId="{B2859CB5-91FA-4C9B-96BD-F21C32F23DEC}" dt="2024-08-19T10:57:45.001" v="33" actId="20577"/>
          <ac:spMkLst>
            <pc:docMk/>
            <pc:sldMk cId="521066847" sldId="259"/>
            <ac:spMk id="4" creationId="{6D0F5B63-706D-86FB-CE5B-613FB204249D}"/>
          </ac:spMkLst>
        </pc:spChg>
        <pc:spChg chg="mod">
          <ac:chgData name="Aldwyn Zammit" userId="503b043b-007c-4c3c-bcf7-b9a6b679fb90" providerId="ADAL" clId="{B2859CB5-91FA-4C9B-96BD-F21C32F23DEC}" dt="2024-08-19T10:57:49.889" v="39" actId="20577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B2859CB5-91FA-4C9B-96BD-F21C32F23DEC}" dt="2024-08-19T10:57:39.493" v="27" actId="14826"/>
          <ac:picMkLst>
            <pc:docMk/>
            <pc:sldMk cId="521066847" sldId="259"/>
            <ac:picMk id="7" creationId="{2AEE6A9E-01D1-3E5D-16AD-A76353AED36F}"/>
          </ac:picMkLst>
        </pc:picChg>
      </pc:sldChg>
      <pc:sldChg chg="modSp mod">
        <pc:chgData name="Aldwyn Zammit" userId="503b043b-007c-4c3c-bcf7-b9a6b679fb90" providerId="ADAL" clId="{B2859CB5-91FA-4C9B-96BD-F21C32F23DEC}" dt="2024-08-19T10:57:27.281" v="26" actId="6549"/>
        <pc:sldMkLst>
          <pc:docMk/>
          <pc:sldMk cId="3380608043" sldId="266"/>
        </pc:sldMkLst>
        <pc:spChg chg="mod">
          <ac:chgData name="Aldwyn Zammit" userId="503b043b-007c-4c3c-bcf7-b9a6b679fb90" providerId="ADAL" clId="{B2859CB5-91FA-4C9B-96BD-F21C32F23DEC}" dt="2024-08-19T10:57:27.281" v="26" actId="6549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underwriting.middlesea.com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603504" y="2576127"/>
            <a:ext cx="47000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>
                <a:solidFill>
                  <a:srgbClr val="FF0000"/>
                </a:solidFill>
              </a:rPr>
              <a:t>Sira Claims </a:t>
            </a:r>
            <a:r>
              <a:rPr lang="en-GB" b="1" dirty="0"/>
              <a:t>(https://claims.middlesea.com)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21</a:t>
            </a:r>
            <a:r>
              <a:rPr lang="en-GB" sz="2800" b="1" baseline="30000" dirty="0">
                <a:solidFill>
                  <a:srgbClr val="FF0000"/>
                </a:solidFill>
              </a:rPr>
              <a:t>st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595004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2638" y="1659491"/>
            <a:ext cx="3915303" cy="30491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426371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3879586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2971800"/>
            <a:ext cx="3325095" cy="10368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436014" y="2702725"/>
            <a:ext cx="1748549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97945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218489" y="83946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SIRA Claims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690894" y="426443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</a:t>
            </a:r>
            <a:r>
              <a:rPr lang="en-GB" sz="2000" b="1"/>
              <a:t>SIRA Claims </a:t>
            </a:r>
            <a:r>
              <a:rPr lang="en-GB" sz="2000" b="1" dirty="0"/>
              <a:t>on </a:t>
            </a:r>
            <a:r>
              <a:rPr lang="en-GB" sz="2000" b="1"/>
              <a:t>the 21</a:t>
            </a:r>
            <a:r>
              <a:rPr lang="en-GB" sz="2000" b="1" baseline="30000"/>
              <a:t>st</a:t>
            </a:r>
            <a:r>
              <a:rPr lang="en-GB" sz="2000" b="1"/>
              <a:t> August</a:t>
            </a:r>
            <a:endParaRPr lang="en-GB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5B63-706D-86FB-CE5B-613FB204249D}"/>
              </a:ext>
            </a:extLst>
          </p:cNvPr>
          <p:cNvSpPr txBox="1"/>
          <p:nvPr/>
        </p:nvSpPr>
        <p:spPr>
          <a:xfrm>
            <a:off x="7424367" y="116338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https://claims.middlesea.com/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56C4E-52EC-D255-6598-410A6EC1417C}"/>
              </a:ext>
            </a:extLst>
          </p:cNvPr>
          <p:cNvSpPr txBox="1"/>
          <p:nvPr/>
        </p:nvSpPr>
        <p:spPr>
          <a:xfrm>
            <a:off x="7673864" y="5069112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06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0" grpId="0" animBg="1"/>
      <p:bldP spid="37" grpId="0"/>
      <p:bldP spid="38" grpId="0"/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82</Words>
  <Application>Microsoft Office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2</cp:revision>
  <dcterms:created xsi:type="dcterms:W3CDTF">2024-07-11T07:11:10Z</dcterms:created>
  <dcterms:modified xsi:type="dcterms:W3CDTF">2024-08-19T10:58:07Z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