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66" r:id="rId5"/>
    <p:sldId id="256" r:id="rId6"/>
    <p:sldId id="262" r:id="rId7"/>
    <p:sldId id="259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B30434-FD76-481E-97E1-3083A9373B86}" v="21" dt="2024-08-19T10:52:00.2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dwyn Zammit" userId="503b043b-007c-4c3c-bcf7-b9a6b679fb90" providerId="ADAL" clId="{C0B30434-FD76-481E-97E1-3083A9373B86}"/>
    <pc:docChg chg="modSld">
      <pc:chgData name="Aldwyn Zammit" userId="503b043b-007c-4c3c-bcf7-b9a6b679fb90" providerId="ADAL" clId="{C0B30434-FD76-481E-97E1-3083A9373B86}" dt="2024-08-19T10:52:04.437" v="22" actId="1076"/>
      <pc:docMkLst>
        <pc:docMk/>
      </pc:docMkLst>
      <pc:sldChg chg="modSp mod">
        <pc:chgData name="Aldwyn Zammit" userId="503b043b-007c-4c3c-bcf7-b9a6b679fb90" providerId="ADAL" clId="{C0B30434-FD76-481E-97E1-3083A9373B86}" dt="2024-08-19T10:52:04.437" v="22" actId="1076"/>
        <pc:sldMkLst>
          <pc:docMk/>
          <pc:sldMk cId="521066847" sldId="259"/>
        </pc:sldMkLst>
        <pc:spChg chg="mod">
          <ac:chgData name="Aldwyn Zammit" userId="503b043b-007c-4c3c-bcf7-b9a6b679fb90" providerId="ADAL" clId="{C0B30434-FD76-481E-97E1-3083A9373B86}" dt="2024-08-19T10:52:04.437" v="22" actId="1076"/>
          <ac:spMkLst>
            <pc:docMk/>
            <pc:sldMk cId="521066847" sldId="259"/>
            <ac:spMk id="2" creationId="{B1C564BA-221C-17FC-CEB5-EAD77EF34307}"/>
          </ac:spMkLst>
        </pc:spChg>
        <pc:spChg chg="mod">
          <ac:chgData name="Aldwyn Zammit" userId="503b043b-007c-4c3c-bcf7-b9a6b679fb90" providerId="ADAL" clId="{C0B30434-FD76-481E-97E1-3083A9373B86}" dt="2024-08-19T10:50:46.457" v="6" actId="20577"/>
          <ac:spMkLst>
            <pc:docMk/>
            <pc:sldMk cId="521066847" sldId="259"/>
            <ac:spMk id="4" creationId="{6D0F5B63-706D-86FB-CE5B-613FB204249D}"/>
          </ac:spMkLst>
        </pc:spChg>
        <pc:spChg chg="mod">
          <ac:chgData name="Aldwyn Zammit" userId="503b043b-007c-4c3c-bcf7-b9a6b679fb90" providerId="ADAL" clId="{C0B30434-FD76-481E-97E1-3083A9373B86}" dt="2024-08-19T10:50:51.545" v="12" actId="20577"/>
          <ac:spMkLst>
            <pc:docMk/>
            <pc:sldMk cId="521066847" sldId="259"/>
            <ac:spMk id="38" creationId="{DBD1A77C-604B-4063-CE60-CAE0EA47CBE3}"/>
          </ac:spMkLst>
        </pc:spChg>
        <pc:picChg chg="mod">
          <ac:chgData name="Aldwyn Zammit" userId="503b043b-007c-4c3c-bcf7-b9a6b679fb90" providerId="ADAL" clId="{C0B30434-FD76-481E-97E1-3083A9373B86}" dt="2024-08-19T10:50:41.301" v="0" actId="14826"/>
          <ac:picMkLst>
            <pc:docMk/>
            <pc:sldMk cId="521066847" sldId="259"/>
            <ac:picMk id="7" creationId="{2AEE6A9E-01D1-3E5D-16AD-A76353AED36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AF08F-FE8A-4AA7-A94C-7BC05C3845DA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7A9E7-1F15-4CBC-A402-9D2404133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110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7A9E7-1F15-4CBC-A402-9D240413308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869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800B8-29F7-274E-7254-8AB10928B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851D9A-5D9B-9632-3758-BA7413526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64D2B-C0F6-7E5F-08D6-330BA7326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BB9B8-47EB-F62D-357A-C44A15E3A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D7C78-2372-BA6B-012A-A02DEB135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721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31D59-3829-E4FD-7EFF-083BED93C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F454A9-4F2C-A1D8-3AAB-92BFF034E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BCA98-5C41-ABAB-787B-EC00B3410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433AD-C099-4C2E-BDB7-0422A83F2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52E7D5-6E5E-7189-10AC-54EF0C83E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012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696E00-6EF3-61A2-A295-4CAD9B796E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8A83EC-343C-2A36-0827-33E040D682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DAD1C-18A2-C45E-85EB-16AC98D49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4BAC3-541D-ED00-B418-183A02821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F5D68-7479-A3BB-5434-362DFA2BF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117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5D20F-65EC-6F8D-2B67-85E63A30D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A6BC0-1F18-EFE6-07B3-C1C9ABCFC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E8559-AB8B-F10A-81E7-6C7CFFCEF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D03E5-D9E9-2CFE-8DC0-085851718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B68F1-F734-FBE5-A578-F38050A6C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110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81809-1D6A-58E6-3F2F-B77775A16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5BFFEE-329C-5E09-63F0-B7A175FCC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3A670-5574-644A-0FE2-9DAE42044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A0026-0C24-D64E-5141-292DA894E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1F646-2074-8A19-557E-607B21CA0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85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28FC5-CCF4-79FE-EFEB-7F58DE560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5537B-3427-9C8F-7334-ABE5B0691B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035B81-BCD5-0658-B1DC-7D6405FA8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C17EBB-2879-47B4-4C8C-343868E16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0809E0-919C-83DB-32E2-932104F78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0C9969-F9AD-D53C-FAB9-A3C57548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112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D4D89-105B-55E2-C832-D2A27B45B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654DD2-A85C-C804-DBBE-0E6CEF50F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B4C321-DE9E-3BA7-BFDB-B6CC7561B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0B6489-D7EE-2A29-3479-60C55C275F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8F8DCE-305C-B7F0-E432-1466278E3F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C07E78-E8E8-6A4D-32D0-E93B5835E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63636B-301A-639D-591F-62C869C81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630524-4283-B330-7889-FF8594304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68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00987-9973-C559-A7F7-341FFE78D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59EA3B-7434-2774-39B8-26F6C1417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987B71-75B6-2848-0314-B0F18857E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8B0F2B-E46D-6B66-F421-4B80B3300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681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B3B393-A1E7-74D5-1AA3-ABE12B996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B091C7-1C5F-0CB8-CFAE-77FEE100A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3C58FE-26FC-FCA1-C5C0-7E7212540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315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E3CF7-4F8A-184A-2CBE-60E5FA5E4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2357B-DCC6-A552-E446-C1ABE5CC9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477122-A624-8A7E-15A6-74DAB1AF8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1B11AE-DA2D-FDCF-842D-80F4A758F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242DD-1F5D-C2AA-99FF-81A4E71BA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BFC0EF-4F9B-C676-FF5C-0ED53585B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711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325D9-BDEF-20B6-C341-F93124388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271FFF-2C22-3BD0-CB95-1B9AAD0CC6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1E82C7-FA19-1A81-8A9D-D86FDBB40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2DD343-1F90-FC4A-63D7-A2D11EA9C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3E7D6D-EC66-D920-2944-5765E3445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DAFEE-DC65-5F97-3F32-F91FBBB76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11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BFACD2-AA6C-26F1-BADF-6CB96209C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2EADD-DD78-0FB0-590D-2E5729761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5B450-73C3-9E92-CB23-707CC8776F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457233-7D19-4A7A-95F6-7827F47FC409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24BB3-92DA-181C-3791-2B7665D978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973B8-64B8-A22D-ECDF-45D7440060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69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3.safelinks.protection.outlook.com/?url=https%3A%2F%2Fpasswordreset.microsoftonline.com%2F&amp;data=05%7C02%7Cservicedesk%40msvlife.com%7C4a27b1206c0d4c743e7e08dcb14073db%7C5cc6c66dffb2469f9385cda840e57836%7C0%7C0%7C638580137626035702%7CUnknown%7CTWFpbGZsb3d8eyJWIjoiMC4wLjAwMDAiLCJQIjoiV2luMzIiLCJBTiI6Ik1haWwiLCJXVCI6Mn0%3D%7C0%7C%7C%7C&amp;sdata=yaRO3oCMEABPaa4Z8KROeTaDN0siVvU2oIaBGFDTIC8%3D&amp;reserved=0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hyperlink" Target="https://underwriting.middlesea.com/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Rectangle 1039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3D1355-A5F8-8DD5-F5EB-384CD534EF33}"/>
              </a:ext>
            </a:extLst>
          </p:cNvPr>
          <p:cNvSpPr txBox="1"/>
          <p:nvPr/>
        </p:nvSpPr>
        <p:spPr>
          <a:xfrm>
            <a:off x="731520" y="2576127"/>
            <a:ext cx="4974336" cy="248050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GB" sz="2800" b="1" dirty="0">
                <a:solidFill>
                  <a:schemeClr val="tx2"/>
                </a:solidFill>
              </a:rPr>
              <a:t>How to Login to </a:t>
            </a:r>
            <a:r>
              <a:rPr lang="en-GB" sz="2800" b="1" dirty="0">
                <a:solidFill>
                  <a:srgbClr val="FF0000"/>
                </a:solidFill>
              </a:rPr>
              <a:t>Sira Claims </a:t>
            </a:r>
            <a:r>
              <a:rPr lang="en-GB" b="1" dirty="0"/>
              <a:t>(https://claims.middlesea.com)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GB" sz="2800" b="1" dirty="0">
                <a:solidFill>
                  <a:schemeClr val="tx2"/>
                </a:solidFill>
              </a:rPr>
              <a:t>from the </a:t>
            </a:r>
            <a:r>
              <a:rPr lang="en-GB" sz="2800" b="1" dirty="0">
                <a:solidFill>
                  <a:srgbClr val="FF0000"/>
                </a:solidFill>
              </a:rPr>
              <a:t>21</a:t>
            </a:r>
            <a:r>
              <a:rPr lang="en-GB" sz="2800" b="1" baseline="30000" dirty="0">
                <a:solidFill>
                  <a:srgbClr val="FF0000"/>
                </a:solidFill>
              </a:rPr>
              <a:t>th</a:t>
            </a:r>
            <a:r>
              <a:rPr lang="en-GB" sz="2800" b="1" dirty="0">
                <a:solidFill>
                  <a:srgbClr val="FF0000"/>
                </a:solidFill>
              </a:rPr>
              <a:t> August</a:t>
            </a:r>
            <a:endParaRPr lang="en-US" sz="2800" b="1" dirty="0">
              <a:solidFill>
                <a:srgbClr val="FF0000"/>
              </a:solidFill>
            </a:endParaRP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schemeClr val="tx2"/>
              </a:solidFill>
            </a:endParaRPr>
          </a:p>
        </p:txBody>
      </p:sp>
      <p:grpSp>
        <p:nvGrpSpPr>
          <p:cNvPr id="1042" name="Group 1041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043" name="Freeform: Shape 1042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4" name="Freeform: Shape 1043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5" name="Freeform: Shape 1044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6" name="Freeform: Shape 1045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6" name="Picture 2" descr="MAPFRE | InsTech">
            <a:extLst>
              <a:ext uri="{FF2B5EF4-FFF2-40B4-BE49-F238E27FC236}">
                <a16:creationId xmlns:a16="http://schemas.microsoft.com/office/drawing/2014/main" id="{E46325D2-7333-736F-0C87-12B1C76CE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08392" y="2576127"/>
            <a:ext cx="4142232" cy="2629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608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19"/>
    </mc:Choice>
    <mc:Fallback xmlns="">
      <p:transition spd="slow" advTm="431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1500B4A4-B1F1-41EA-886A-B8A210DBC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E55A99C-0BDC-4DBE-8E40-9FA66F6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F4B560-CBCB-5B6A-C941-A16AB6A54E42}"/>
              </a:ext>
            </a:extLst>
          </p:cNvPr>
          <p:cNvSpPr txBox="1"/>
          <p:nvPr/>
        </p:nvSpPr>
        <p:spPr>
          <a:xfrm>
            <a:off x="4562856" y="1291072"/>
            <a:ext cx="516829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on this Link: </a:t>
            </a:r>
          </a:p>
          <a:p>
            <a:pPr defTabSz="722376">
              <a:spcAft>
                <a:spcPts val="600"/>
              </a:spcAft>
            </a:pPr>
            <a:r>
              <a:rPr lang="en-GB" sz="2400" u="sng" dirty="0">
                <a:hlinkClick r:id="rId3"/>
              </a:rPr>
              <a:t>Password Reset</a:t>
            </a:r>
            <a:endParaRPr lang="en-GB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EC271C1-C712-C4B8-F399-8A5E24B1A200}"/>
              </a:ext>
            </a:extLst>
          </p:cNvPr>
          <p:cNvSpPr txBox="1"/>
          <p:nvPr/>
        </p:nvSpPr>
        <p:spPr>
          <a:xfrm>
            <a:off x="2396996" y="429875"/>
            <a:ext cx="8328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Create Your Password for Your MAPFRE Username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721278-0174-C73F-5494-C394446EAC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4064" y="2736954"/>
            <a:ext cx="4558030" cy="385573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9C1426C-166E-7A3C-68D0-16F3BBF5D1A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67301" y="2769990"/>
            <a:ext cx="3934760" cy="378966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6EEF6CD-F2ED-9AFD-C27A-5C7B8EC14493}"/>
              </a:ext>
            </a:extLst>
          </p:cNvPr>
          <p:cNvSpPr txBox="1"/>
          <p:nvPr/>
        </p:nvSpPr>
        <p:spPr>
          <a:xfrm>
            <a:off x="1872137" y="2277345"/>
            <a:ext cx="4558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your MAPFRE username in this screen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A8245F-D714-2F6F-9AD5-AF9575A623EF}"/>
              </a:ext>
            </a:extLst>
          </p:cNvPr>
          <p:cNvSpPr txBox="1"/>
          <p:nvPr/>
        </p:nvSpPr>
        <p:spPr>
          <a:xfrm>
            <a:off x="7251091" y="2277345"/>
            <a:ext cx="4558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Press Forgotten my Password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091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11"/>
    </mc:Choice>
    <mc:Fallback xmlns="">
      <p:transition spd="slow" advTm="118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7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1500B4A4-B1F1-41EA-886A-B8A210DBC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E55A99C-0BDC-4DBE-8E40-9FA66F6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EC271C1-C712-C4B8-F399-8A5E24B1A200}"/>
              </a:ext>
            </a:extLst>
          </p:cNvPr>
          <p:cNvSpPr txBox="1"/>
          <p:nvPr/>
        </p:nvSpPr>
        <p:spPr>
          <a:xfrm>
            <a:off x="2624328" y="594693"/>
            <a:ext cx="932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Create Your Password for Your MAPFRE Username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721278-0174-C73F-5494-C394446EAC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35918" y="2428658"/>
            <a:ext cx="4528528" cy="356443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6EEF6CD-F2ED-9AFD-C27A-5C7B8EC14493}"/>
              </a:ext>
            </a:extLst>
          </p:cNvPr>
          <p:cNvSpPr txBox="1"/>
          <p:nvPr/>
        </p:nvSpPr>
        <p:spPr>
          <a:xfrm>
            <a:off x="3816832" y="1661198"/>
            <a:ext cx="4558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your MAPFRE username in this screen and follow on screen instructions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2811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11"/>
    </mc:Choice>
    <mc:Fallback xmlns="">
      <p:transition spd="slow" advTm="118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1500B4A4-B1F1-41EA-886A-B8A210DBC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E55A99C-0BDC-4DBE-8E40-9FA66F6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BC1715-1ACF-2EEA-05C7-08DD70EE27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8" r="12978"/>
          <a:stretch/>
        </p:blipFill>
        <p:spPr>
          <a:xfrm>
            <a:off x="852507" y="1595004"/>
            <a:ext cx="5676775" cy="36671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AEE6A9E-01D1-3E5D-16AD-A76353AED3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52638" y="1659491"/>
            <a:ext cx="3915303" cy="304919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4F4B560-CBCB-5B6A-C941-A16AB6A54E42}"/>
              </a:ext>
            </a:extLst>
          </p:cNvPr>
          <p:cNvSpPr txBox="1"/>
          <p:nvPr/>
        </p:nvSpPr>
        <p:spPr>
          <a:xfrm>
            <a:off x="1931062" y="5426371"/>
            <a:ext cx="4598220" cy="311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sz="142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your MAPFRE username in this screen</a:t>
            </a:r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13A2BC7-9387-9263-CF38-156DE17326F5}"/>
              </a:ext>
            </a:extLst>
          </p:cNvPr>
          <p:cNvSpPr/>
          <p:nvPr/>
        </p:nvSpPr>
        <p:spPr>
          <a:xfrm>
            <a:off x="3802487" y="3879586"/>
            <a:ext cx="1202423" cy="258189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B3CB4F5-1D1C-317B-DC87-E63749F8874F}"/>
              </a:ext>
            </a:extLst>
          </p:cNvPr>
          <p:cNvCxnSpPr>
            <a:cxnSpLocks/>
          </p:cNvCxnSpPr>
          <p:nvPr/>
        </p:nvCxnSpPr>
        <p:spPr>
          <a:xfrm flipV="1">
            <a:off x="5110919" y="2971800"/>
            <a:ext cx="3325095" cy="1036880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BD7F054D-D793-BDFD-6C18-5789DBDD3916}"/>
              </a:ext>
            </a:extLst>
          </p:cNvPr>
          <p:cNvSpPr/>
          <p:nvPr/>
        </p:nvSpPr>
        <p:spPr>
          <a:xfrm>
            <a:off x="8436014" y="2702725"/>
            <a:ext cx="1748549" cy="378374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EC271C1-C712-C4B8-F399-8A5E24B1A200}"/>
              </a:ext>
            </a:extLst>
          </p:cNvPr>
          <p:cNvSpPr txBox="1"/>
          <p:nvPr/>
        </p:nvSpPr>
        <p:spPr>
          <a:xfrm>
            <a:off x="2049524" y="979455"/>
            <a:ext cx="2752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MAPFRE Login Page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BD1A77C-604B-4063-CE60-CAE0EA47CBE3}"/>
              </a:ext>
            </a:extLst>
          </p:cNvPr>
          <p:cNvSpPr txBox="1"/>
          <p:nvPr/>
        </p:nvSpPr>
        <p:spPr>
          <a:xfrm>
            <a:off x="8218489" y="839465"/>
            <a:ext cx="2752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SIRA Claims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C564BA-221C-17FC-CEB5-EAD77EF34307}"/>
              </a:ext>
            </a:extLst>
          </p:cNvPr>
          <p:cNvSpPr txBox="1"/>
          <p:nvPr/>
        </p:nvSpPr>
        <p:spPr>
          <a:xfrm>
            <a:off x="3259909" y="381637"/>
            <a:ext cx="832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Logging in to SIRA Claims on the 21</a:t>
            </a:r>
            <a:r>
              <a:rPr lang="en-GB" sz="2000" b="1" baseline="30000" dirty="0"/>
              <a:t>th</a:t>
            </a:r>
            <a:r>
              <a:rPr lang="en-GB" sz="2000" b="1" dirty="0"/>
              <a:t> August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0F5B63-706D-86FB-CE5B-613FB204249D}"/>
              </a:ext>
            </a:extLst>
          </p:cNvPr>
          <p:cNvSpPr txBox="1"/>
          <p:nvPr/>
        </p:nvSpPr>
        <p:spPr>
          <a:xfrm>
            <a:off x="7424367" y="1163384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5"/>
              </a:rPr>
              <a:t>https://claims.middlesea.com/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056C4E-52EC-D255-6598-410A6EC1417C}"/>
              </a:ext>
            </a:extLst>
          </p:cNvPr>
          <p:cNvSpPr txBox="1"/>
          <p:nvPr/>
        </p:nvSpPr>
        <p:spPr>
          <a:xfrm>
            <a:off x="7673864" y="5069112"/>
            <a:ext cx="3841413" cy="825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sz="142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Same password applies </a:t>
            </a:r>
          </a:p>
          <a:p>
            <a:pPr defTabSz="722376">
              <a:spcAft>
                <a:spcPts val="600"/>
              </a:spcAft>
            </a:pPr>
            <a:r>
              <a:rPr lang="en-GB" sz="142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(please allow 10 mins to login after you reset your password) 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106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11"/>
    </mc:Choice>
    <mc:Fallback xmlns="">
      <p:transition spd="slow" advTm="118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20" grpId="0" animBg="1"/>
      <p:bldP spid="37" grpId="0"/>
      <p:bldP spid="38" grpId="0"/>
      <p:bldP spid="2" grpId="0"/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2F0E8B-2DF0-F3F8-F0EC-B0640BFC2C86}"/>
              </a:ext>
            </a:extLst>
          </p:cNvPr>
          <p:cNvSpPr txBox="1"/>
          <p:nvPr/>
        </p:nvSpPr>
        <p:spPr>
          <a:xfrm>
            <a:off x="1155940" y="1715665"/>
            <a:ext cx="9790981" cy="17133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A dedicated Support Helpline in case of login difficulties has been setup: </a:t>
            </a:r>
            <a:r>
              <a:rPr lang="en-US" sz="2000" b="1" dirty="0">
                <a:solidFill>
                  <a:srgbClr val="FF0000"/>
                </a:solidFill>
              </a:rPr>
              <a:t>25909 919</a:t>
            </a:r>
          </a:p>
        </p:txBody>
      </p:sp>
      <p:pic>
        <p:nvPicPr>
          <p:cNvPr id="5" name="Picture 2" descr="MAPFRE | InsTech">
            <a:extLst>
              <a:ext uri="{FF2B5EF4-FFF2-40B4-BE49-F238E27FC236}">
                <a16:creationId xmlns:a16="http://schemas.microsoft.com/office/drawing/2014/main" id="{45CA8997-CEDD-5753-FD47-19CE3DC6E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53840" y="3978524"/>
            <a:ext cx="3335296" cy="2117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2E3A6E-6DA9-B4E1-CFE5-5F01B31D13D8}"/>
              </a:ext>
            </a:extLst>
          </p:cNvPr>
          <p:cNvSpPr txBox="1"/>
          <p:nvPr/>
        </p:nvSpPr>
        <p:spPr>
          <a:xfrm>
            <a:off x="825997" y="3429000"/>
            <a:ext cx="9790981" cy="17133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800" b="1" dirty="0"/>
              <a:t>Thank You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659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66"/>
    </mc:Choice>
    <mc:Fallback xmlns="">
      <p:transition spd="slow" advTm="5166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1|1.5|1.1|1.1|1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1|1.5|1.1|1.1|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1|1.5|1.1|1.1|1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1868D0BFDAB2B44B4DDC28D32E7F329" ma:contentTypeVersion="18" ma:contentTypeDescription="Crear nuevo documento." ma:contentTypeScope="" ma:versionID="28b5f27dfbceedc0a635b2719de4dbce">
  <xsd:schema xmlns:xsd="http://www.w3.org/2001/XMLSchema" xmlns:xs="http://www.w3.org/2001/XMLSchema" xmlns:p="http://schemas.microsoft.com/office/2006/metadata/properties" xmlns:ns2="7ab2f824-b8b1-4f70-94b2-dd34941c6ab9" xmlns:ns3="f5fa07a3-dd8b-4caa-b4a7-979c4969f3ff" targetNamespace="http://schemas.microsoft.com/office/2006/metadata/properties" ma:root="true" ma:fieldsID="64ab1514bbafec07220ea435bd6d73a3" ns2:_="" ns3:_="">
    <xsd:import namespace="7ab2f824-b8b1-4f70-94b2-dd34941c6ab9"/>
    <xsd:import namespace="f5fa07a3-dd8b-4caa-b4a7-979c4969f3f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b2f824-b8b1-4f70-94b2-dd34941c6ab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b489192-128e-45f2-9a54-95c1708122e6}" ma:internalName="TaxCatchAll" ma:showField="CatchAllData" ma:web="7ab2f824-b8b1-4f70-94b2-dd34941c6a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fa07a3-dd8b-4caa-b4a7-979c4969f3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db4f335f-4aac-4393-8d60-b82646c97e7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ab2f824-b8b1-4f70-94b2-dd34941c6ab9" xsi:nil="true"/>
    <lcf76f155ced4ddcb4097134ff3c332f xmlns="f5fa07a3-dd8b-4caa-b4a7-979c4969f3f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3D84137-5450-4B8F-89F2-82273F2AC5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A9308-35BD-4E27-97D3-7E0E9CCEA4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b2f824-b8b1-4f70-94b2-dd34941c6ab9"/>
    <ds:schemaRef ds:uri="f5fa07a3-dd8b-4caa-b4a7-979c4969f3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65F0AA-E579-418E-AF3F-910F13441712}">
  <ds:schemaRefs>
    <ds:schemaRef ds:uri="http://schemas.openxmlformats.org/package/2006/metadata/core-properties"/>
    <ds:schemaRef ds:uri="7ab2f824-b8b1-4f70-94b2-dd34941c6ab9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f5fa07a3-dd8b-4caa-b4a7-979c4969f3ff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126</Words>
  <Application>Microsoft Office PowerPoint</Application>
  <PresentationFormat>Widescreen</PresentationFormat>
  <Paragraphs>21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Aldwyn Zammit</dc:creator>
  <cp:lastModifiedBy>Aldwyn Zammit</cp:lastModifiedBy>
  <cp:revision>2</cp:revision>
  <dcterms:created xsi:type="dcterms:W3CDTF">2024-07-11T07:11:10Z</dcterms:created>
  <dcterms:modified xsi:type="dcterms:W3CDTF">2024-08-19T10:52:04Z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0x01010081868D0BFDAB2B44B4DDC28D32E7F329</vt:lpwstr>
  </property>
  <property fmtid="{D5CDD505-2E9C-101B-9397-08002B2CF9AE}" pid="3" name="MediaServiceImageTags">
    <vt:lpwstr/>
  </property>
</Properties>
</file>