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6" r:id="rId5"/>
    <p:sldId id="269" r:id="rId6"/>
    <p:sldId id="268" r:id="rId7"/>
    <p:sldId id="267" r:id="rId8"/>
    <p:sldId id="270" r:id="rId9"/>
    <p:sldId id="256" r:id="rId10"/>
    <p:sldId id="262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FD26BF-29DB-4E60-812B-8CAA45074887}" v="175" dt="2024-08-29T07:17:07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wyn Zammit" userId="503b043b-007c-4c3c-bcf7-b9a6b679fb90" providerId="ADAL" clId="{DF2258BC-089D-448F-9D9E-CE64AFBF847E}"/>
    <pc:docChg chg="undo custSel addSld delSld modSld">
      <pc:chgData name="Aldwyn Zammit" userId="503b043b-007c-4c3c-bcf7-b9a6b679fb90" providerId="ADAL" clId="{DF2258BC-089D-448F-9D9E-CE64AFBF847E}" dt="2024-08-23T11:29:51.651" v="688" actId="1076"/>
      <pc:docMkLst>
        <pc:docMk/>
      </pc:docMkLst>
      <pc:sldChg chg="addSp delSp modSp add mod setBg delAnim modAnim delDesignElem">
        <pc:chgData name="Aldwyn Zammit" userId="503b043b-007c-4c3c-bcf7-b9a6b679fb90" providerId="ADAL" clId="{DF2258BC-089D-448F-9D9E-CE64AFBF847E}" dt="2024-08-23T11:16:53.876" v="560" actId="1076"/>
        <pc:sldMkLst>
          <pc:docMk/>
          <pc:sldMk cId="2770911826" sldId="256"/>
        </pc:sldMkLst>
        <pc:spChg chg="add mod">
          <ac:chgData name="Aldwyn Zammit" userId="503b043b-007c-4c3c-bcf7-b9a6b679fb90" providerId="ADAL" clId="{DF2258BC-089D-448F-9D9E-CE64AFBF847E}" dt="2024-08-23T10:02:08.925" v="372" actId="1076"/>
          <ac:spMkLst>
            <pc:docMk/>
            <pc:sldMk cId="2770911826" sldId="256"/>
            <ac:spMk id="2" creationId="{F9E03BE9-CD5B-9D6C-2506-B5A60E9F4C26}"/>
          </ac:spMkLst>
        </pc:spChg>
        <pc:spChg chg="add mod">
          <ac:chgData name="Aldwyn Zammit" userId="503b043b-007c-4c3c-bcf7-b9a6b679fb90" providerId="ADAL" clId="{DF2258BC-089D-448F-9D9E-CE64AFBF847E}" dt="2024-08-23T10:06:20.367" v="449" actId="1076"/>
          <ac:spMkLst>
            <pc:docMk/>
            <pc:sldMk cId="2770911826" sldId="256"/>
            <ac:spMk id="7" creationId="{A9B37D1E-3A8A-213E-423C-A5AA7D92F849}"/>
          </ac:spMkLst>
        </pc:spChg>
        <pc:spChg chg="mod">
          <ac:chgData name="Aldwyn Zammit" userId="503b043b-007c-4c3c-bcf7-b9a6b679fb90" providerId="ADAL" clId="{DF2258BC-089D-448F-9D9E-CE64AFBF847E}" dt="2024-08-23T10:06:49.142" v="452" actId="1076"/>
          <ac:spMkLst>
            <pc:docMk/>
            <pc:sldMk cId="2770911826" sldId="256"/>
            <ac:spMk id="8" creationId="{14F4B560-CBCB-5B6A-C941-A16AB6A54E42}"/>
          </ac:spMkLst>
        </pc:spChg>
        <pc:spChg chg="del">
          <ac:chgData name="Aldwyn Zammit" userId="503b043b-007c-4c3c-bcf7-b9a6b679fb90" providerId="ADAL" clId="{DF2258BC-089D-448F-9D9E-CE64AFBF847E}" dt="2024-08-23T10:04:54.692" v="432" actId="478"/>
          <ac:spMkLst>
            <pc:docMk/>
            <pc:sldMk cId="2770911826" sldId="256"/>
            <ac:spMk id="10" creationId="{66EEF6CD-F2ED-9AFD-C27A-5C7B8EC14493}"/>
          </ac:spMkLst>
        </pc:spChg>
        <pc:spChg chg="del">
          <ac:chgData name="Aldwyn Zammit" userId="503b043b-007c-4c3c-bcf7-b9a6b679fb90" providerId="ADAL" clId="{DF2258BC-089D-448F-9D9E-CE64AFBF847E}" dt="2024-08-23T10:06:02.052" v="444" actId="478"/>
          <ac:spMkLst>
            <pc:docMk/>
            <pc:sldMk cId="2770911826" sldId="256"/>
            <ac:spMk id="11" creationId="{42A8245F-D714-2F6F-9AD5-AF9575A623EF}"/>
          </ac:spMkLst>
        </pc:spChg>
        <pc:spChg chg="add mod">
          <ac:chgData name="Aldwyn Zammit" userId="503b043b-007c-4c3c-bcf7-b9a6b679fb90" providerId="ADAL" clId="{DF2258BC-089D-448F-9D9E-CE64AFBF847E}" dt="2024-08-23T11:16:53.876" v="560" actId="1076"/>
          <ac:spMkLst>
            <pc:docMk/>
            <pc:sldMk cId="2770911826" sldId="256"/>
            <ac:spMk id="13" creationId="{8827A85C-F977-C1D2-E4D9-321FD663803A}"/>
          </ac:spMkLst>
        </pc:spChg>
        <pc:spChg chg="del mod">
          <ac:chgData name="Aldwyn Zammit" userId="503b043b-007c-4c3c-bcf7-b9a6b679fb90" providerId="ADAL" clId="{DF2258BC-089D-448F-9D9E-CE64AFBF847E}" dt="2024-08-23T10:02:06.110" v="371" actId="478"/>
          <ac:spMkLst>
            <pc:docMk/>
            <pc:sldMk cId="2770911826" sldId="256"/>
            <ac:spMk id="37" creationId="{4EC271C1-C712-C4B8-F399-8A5E24B1A200}"/>
          </ac:spMkLst>
        </pc:spChg>
        <pc:spChg chg="del">
          <ac:chgData name="Aldwyn Zammit" userId="503b043b-007c-4c3c-bcf7-b9a6b679fb90" providerId="ADAL" clId="{DF2258BC-089D-448F-9D9E-CE64AFBF847E}" dt="2024-08-23T10:00:48.727" v="334"/>
          <ac:spMkLst>
            <pc:docMk/>
            <pc:sldMk cId="2770911826" sldId="256"/>
            <ac:spMk id="39" creationId="{1500B4A4-B1F1-41EA-886A-B8A210DBCA3B}"/>
          </ac:spMkLst>
        </pc:spChg>
        <pc:spChg chg="del">
          <ac:chgData name="Aldwyn Zammit" userId="503b043b-007c-4c3c-bcf7-b9a6b679fb90" providerId="ADAL" clId="{DF2258BC-089D-448F-9D9E-CE64AFBF847E}" dt="2024-08-23T10:00:48.727" v="334"/>
          <ac:spMkLst>
            <pc:docMk/>
            <pc:sldMk cId="2770911826" sldId="256"/>
            <ac:spMk id="47" creationId="{5E55A99C-0BDC-4DBE-8E40-9FA66F629FA1}"/>
          </ac:spMkLst>
        </pc:spChg>
        <pc:picChg chg="mod">
          <ac:chgData name="Aldwyn Zammit" userId="503b043b-007c-4c3c-bcf7-b9a6b679fb90" providerId="ADAL" clId="{DF2258BC-089D-448F-9D9E-CE64AFBF847E}" dt="2024-08-23T11:13:41.213" v="557" actId="14826"/>
          <ac:picMkLst>
            <pc:docMk/>
            <pc:sldMk cId="2770911826" sldId="256"/>
            <ac:picMk id="3" creationId="{99721278-0174-C73F-5494-C394446EAC55}"/>
          </ac:picMkLst>
        </pc:picChg>
        <pc:picChg chg="add mod">
          <ac:chgData name="Aldwyn Zammit" userId="503b043b-007c-4c3c-bcf7-b9a6b679fb90" providerId="ADAL" clId="{DF2258BC-089D-448F-9D9E-CE64AFBF847E}" dt="2024-08-23T10:06:08.162" v="447" actId="1076"/>
          <ac:picMkLst>
            <pc:docMk/>
            <pc:sldMk cId="2770911826" sldId="256"/>
            <ac:picMk id="5" creationId="{524B367B-DEF1-2DD5-3A77-AAC4C93B9956}"/>
          </ac:picMkLst>
        </pc:picChg>
        <pc:picChg chg="del">
          <ac:chgData name="Aldwyn Zammit" userId="503b043b-007c-4c3c-bcf7-b9a6b679fb90" providerId="ADAL" clId="{DF2258BC-089D-448F-9D9E-CE64AFBF847E}" dt="2024-08-23T10:05:57.923" v="443" actId="478"/>
          <ac:picMkLst>
            <pc:docMk/>
            <pc:sldMk cId="2770911826" sldId="256"/>
            <ac:picMk id="6" creationId="{09C1426C-166E-7A3C-68D0-16F3BBF5D1AC}"/>
          </ac:picMkLst>
        </pc:picChg>
        <pc:cxnChg chg="add mod">
          <ac:chgData name="Aldwyn Zammit" userId="503b043b-007c-4c3c-bcf7-b9a6b679fb90" providerId="ADAL" clId="{DF2258BC-089D-448F-9D9E-CE64AFBF847E}" dt="2024-08-23T10:07:37.468" v="509" actId="14100"/>
          <ac:cxnSpMkLst>
            <pc:docMk/>
            <pc:sldMk cId="2770911826" sldId="256"/>
            <ac:cxnSpMk id="9" creationId="{09A735AF-1313-228D-6B04-6484668CB51B}"/>
          </ac:cxnSpMkLst>
        </pc:cxnChg>
      </pc:sldChg>
      <pc:sldChg chg="addSp delSp modSp mod delAnim modAnim">
        <pc:chgData name="Aldwyn Zammit" userId="503b043b-007c-4c3c-bcf7-b9a6b679fb90" providerId="ADAL" clId="{DF2258BC-089D-448F-9D9E-CE64AFBF847E}" dt="2024-08-23T10:00:10.368" v="332" actId="1076"/>
        <pc:sldMkLst>
          <pc:docMk/>
          <pc:sldMk cId="521066847" sldId="259"/>
        </pc:sldMkLst>
        <pc:spChg chg="mod">
          <ac:chgData name="Aldwyn Zammit" userId="503b043b-007c-4c3c-bcf7-b9a6b679fb90" providerId="ADAL" clId="{DF2258BC-089D-448F-9D9E-CE64AFBF847E}" dt="2024-08-23T09:48:52.406" v="154" actId="20577"/>
          <ac:spMkLst>
            <pc:docMk/>
            <pc:sldMk cId="521066847" sldId="259"/>
            <ac:spMk id="2" creationId="{B1C564BA-221C-17FC-CEB5-EAD77EF34307}"/>
          </ac:spMkLst>
        </pc:spChg>
        <pc:spChg chg="del">
          <ac:chgData name="Aldwyn Zammit" userId="503b043b-007c-4c3c-bcf7-b9a6b679fb90" providerId="ADAL" clId="{DF2258BC-089D-448F-9D9E-CE64AFBF847E}" dt="2024-08-23T09:56:20.152" v="187" actId="478"/>
          <ac:spMkLst>
            <pc:docMk/>
            <pc:sldMk cId="521066847" sldId="259"/>
            <ac:spMk id="4" creationId="{6D0F5B63-706D-86FB-CE5B-613FB204249D}"/>
          </ac:spMkLst>
        </pc:spChg>
        <pc:spChg chg="mod">
          <ac:chgData name="Aldwyn Zammit" userId="503b043b-007c-4c3c-bcf7-b9a6b679fb90" providerId="ADAL" clId="{DF2258BC-089D-448F-9D9E-CE64AFBF847E}" dt="2024-08-23T10:00:10.368" v="332" actId="1076"/>
          <ac:spMkLst>
            <pc:docMk/>
            <pc:sldMk cId="521066847" sldId="259"/>
            <ac:spMk id="6" creationId="{38056C4E-52EC-D255-6598-410A6EC1417C}"/>
          </ac:spMkLst>
        </pc:spChg>
        <pc:spChg chg="mod">
          <ac:chgData name="Aldwyn Zammit" userId="503b043b-007c-4c3c-bcf7-b9a6b679fb90" providerId="ADAL" clId="{DF2258BC-089D-448F-9D9E-CE64AFBF847E}" dt="2024-08-23T10:00:03.749" v="329" actId="403"/>
          <ac:spMkLst>
            <pc:docMk/>
            <pc:sldMk cId="521066847" sldId="259"/>
            <ac:spMk id="8" creationId="{14F4B560-CBCB-5B6A-C941-A16AB6A54E42}"/>
          </ac:spMkLst>
        </pc:spChg>
        <pc:spChg chg="mod ord">
          <ac:chgData name="Aldwyn Zammit" userId="503b043b-007c-4c3c-bcf7-b9a6b679fb90" providerId="ADAL" clId="{DF2258BC-089D-448F-9D9E-CE64AFBF847E}" dt="2024-08-23T09:57:53.414" v="203" actId="1076"/>
          <ac:spMkLst>
            <pc:docMk/>
            <pc:sldMk cId="521066847" sldId="259"/>
            <ac:spMk id="9" creationId="{C13A2BC7-9387-9263-CF38-156DE17326F5}"/>
          </ac:spMkLst>
        </pc:spChg>
        <pc:spChg chg="mod ord">
          <ac:chgData name="Aldwyn Zammit" userId="503b043b-007c-4c3c-bcf7-b9a6b679fb90" providerId="ADAL" clId="{DF2258BC-089D-448F-9D9E-CE64AFBF847E}" dt="2024-08-23T09:58:16.253" v="210" actId="14100"/>
          <ac:spMkLst>
            <pc:docMk/>
            <pc:sldMk cId="521066847" sldId="259"/>
            <ac:spMk id="20" creationId="{BD7F054D-D793-BDFD-6C18-5789DBDD3916}"/>
          </ac:spMkLst>
        </pc:spChg>
        <pc:spChg chg="mod">
          <ac:chgData name="Aldwyn Zammit" userId="503b043b-007c-4c3c-bcf7-b9a6b679fb90" providerId="ADAL" clId="{DF2258BC-089D-448F-9D9E-CE64AFBF847E}" dt="2024-08-23T09:59:37.908" v="310" actId="20577"/>
          <ac:spMkLst>
            <pc:docMk/>
            <pc:sldMk cId="521066847" sldId="259"/>
            <ac:spMk id="37" creationId="{4EC271C1-C712-C4B8-F399-8A5E24B1A200}"/>
          </ac:spMkLst>
        </pc:spChg>
        <pc:spChg chg="mod">
          <ac:chgData name="Aldwyn Zammit" userId="503b043b-007c-4c3c-bcf7-b9a6b679fb90" providerId="ADAL" clId="{DF2258BC-089D-448F-9D9E-CE64AFBF847E}" dt="2024-08-23T09:59:51.786" v="325" actId="1076"/>
          <ac:spMkLst>
            <pc:docMk/>
            <pc:sldMk cId="521066847" sldId="259"/>
            <ac:spMk id="38" creationId="{DBD1A77C-604B-4063-CE60-CAE0EA47CBE3}"/>
          </ac:spMkLst>
        </pc:spChg>
        <pc:picChg chg="del mod">
          <ac:chgData name="Aldwyn Zammit" userId="503b043b-007c-4c3c-bcf7-b9a6b679fb90" providerId="ADAL" clId="{DF2258BC-089D-448F-9D9E-CE64AFBF847E}" dt="2024-08-23T09:55:40.266" v="165" actId="478"/>
          <ac:picMkLst>
            <pc:docMk/>
            <pc:sldMk cId="521066847" sldId="259"/>
            <ac:picMk id="5" creationId="{0BBC1715-1ACF-2EEA-05C7-08DD70EE2744}"/>
          </ac:picMkLst>
        </pc:picChg>
        <pc:picChg chg="del">
          <ac:chgData name="Aldwyn Zammit" userId="503b043b-007c-4c3c-bcf7-b9a6b679fb90" providerId="ADAL" clId="{DF2258BC-089D-448F-9D9E-CE64AFBF847E}" dt="2024-08-23T09:57:22.927" v="196" actId="478"/>
          <ac:picMkLst>
            <pc:docMk/>
            <pc:sldMk cId="521066847" sldId="259"/>
            <ac:picMk id="7" creationId="{2AEE6A9E-01D1-3E5D-16AD-A76353AED36F}"/>
          </ac:picMkLst>
        </pc:picChg>
        <pc:picChg chg="add mod">
          <ac:chgData name="Aldwyn Zammit" userId="503b043b-007c-4c3c-bcf7-b9a6b679fb90" providerId="ADAL" clId="{DF2258BC-089D-448F-9D9E-CE64AFBF847E}" dt="2024-08-23T09:57:06.139" v="193" actId="1076"/>
          <ac:picMkLst>
            <pc:docMk/>
            <pc:sldMk cId="521066847" sldId="259"/>
            <ac:picMk id="10" creationId="{281C1B77-3685-000B-3A8C-1298A6725F3D}"/>
          </ac:picMkLst>
        </pc:picChg>
        <pc:picChg chg="add mod ord">
          <ac:chgData name="Aldwyn Zammit" userId="503b043b-007c-4c3c-bcf7-b9a6b679fb90" providerId="ADAL" clId="{DF2258BC-089D-448F-9D9E-CE64AFBF847E}" dt="2024-08-23T09:58:05.805" v="206" actId="1076"/>
          <ac:picMkLst>
            <pc:docMk/>
            <pc:sldMk cId="521066847" sldId="259"/>
            <ac:picMk id="12" creationId="{E5DDD7BF-25B5-150A-B775-E29EDF393C11}"/>
          </ac:picMkLst>
        </pc:picChg>
        <pc:cxnChg chg="mod ord">
          <ac:chgData name="Aldwyn Zammit" userId="503b043b-007c-4c3c-bcf7-b9a6b679fb90" providerId="ADAL" clId="{DF2258BC-089D-448F-9D9E-CE64AFBF847E}" dt="2024-08-23T09:58:16.253" v="210" actId="14100"/>
          <ac:cxnSpMkLst>
            <pc:docMk/>
            <pc:sldMk cId="521066847" sldId="259"/>
            <ac:cxnSpMk id="15" creationId="{3B3CB4F5-1D1C-317B-DC87-E63749F8874F}"/>
          </ac:cxnSpMkLst>
        </pc:cxnChg>
      </pc:sldChg>
      <pc:sldChg chg="addSp delSp modSp add mod setBg delAnim modAnim delDesignElem">
        <pc:chgData name="Aldwyn Zammit" userId="503b043b-007c-4c3c-bcf7-b9a6b679fb90" providerId="ADAL" clId="{DF2258BC-089D-448F-9D9E-CE64AFBF847E}" dt="2024-08-23T11:29:51.651" v="688" actId="1076"/>
        <pc:sldMkLst>
          <pc:docMk/>
          <pc:sldMk cId="482811095" sldId="262"/>
        </pc:sldMkLst>
        <pc:spChg chg="add mod">
          <ac:chgData name="Aldwyn Zammit" userId="503b043b-007c-4c3c-bcf7-b9a6b679fb90" providerId="ADAL" clId="{DF2258BC-089D-448F-9D9E-CE64AFBF847E}" dt="2024-08-23T10:08:22.020" v="511"/>
          <ac:spMkLst>
            <pc:docMk/>
            <pc:sldMk cId="482811095" sldId="262"/>
            <ac:spMk id="2" creationId="{18A5DC54-A6D8-80A1-227A-F586317D7CD2}"/>
          </ac:spMkLst>
        </pc:spChg>
        <pc:spChg chg="add mod">
          <ac:chgData name="Aldwyn Zammit" userId="503b043b-007c-4c3c-bcf7-b9a6b679fb90" providerId="ADAL" clId="{DF2258BC-089D-448F-9D9E-CE64AFBF847E}" dt="2024-08-23T11:29:51.651" v="688" actId="1076"/>
          <ac:spMkLst>
            <pc:docMk/>
            <pc:sldMk cId="482811095" sldId="262"/>
            <ac:spMk id="4" creationId="{4F0DCA5B-65EC-A16A-9F39-DCB0012F5FF6}"/>
          </ac:spMkLst>
        </pc:spChg>
        <pc:spChg chg="del mod">
          <ac:chgData name="Aldwyn Zammit" userId="503b043b-007c-4c3c-bcf7-b9a6b679fb90" providerId="ADAL" clId="{DF2258BC-089D-448F-9D9E-CE64AFBF847E}" dt="2024-08-23T11:17:03.382" v="561" actId="478"/>
          <ac:spMkLst>
            <pc:docMk/>
            <pc:sldMk cId="482811095" sldId="262"/>
            <ac:spMk id="10" creationId="{66EEF6CD-F2ED-9AFD-C27A-5C7B8EC14493}"/>
          </ac:spMkLst>
        </pc:spChg>
        <pc:spChg chg="del">
          <ac:chgData name="Aldwyn Zammit" userId="503b043b-007c-4c3c-bcf7-b9a6b679fb90" providerId="ADAL" clId="{DF2258BC-089D-448F-9D9E-CE64AFBF847E}" dt="2024-08-23T10:08:25.643" v="512" actId="478"/>
          <ac:spMkLst>
            <pc:docMk/>
            <pc:sldMk cId="482811095" sldId="262"/>
            <ac:spMk id="37" creationId="{4EC271C1-C712-C4B8-F399-8A5E24B1A200}"/>
          </ac:spMkLst>
        </pc:spChg>
        <pc:spChg chg="del">
          <ac:chgData name="Aldwyn Zammit" userId="503b043b-007c-4c3c-bcf7-b9a6b679fb90" providerId="ADAL" clId="{DF2258BC-089D-448F-9D9E-CE64AFBF847E}" dt="2024-08-23T10:01:14.567" v="336"/>
          <ac:spMkLst>
            <pc:docMk/>
            <pc:sldMk cId="482811095" sldId="262"/>
            <ac:spMk id="39" creationId="{1500B4A4-B1F1-41EA-886A-B8A210DBCA3B}"/>
          </ac:spMkLst>
        </pc:spChg>
        <pc:spChg chg="del">
          <ac:chgData name="Aldwyn Zammit" userId="503b043b-007c-4c3c-bcf7-b9a6b679fb90" providerId="ADAL" clId="{DF2258BC-089D-448F-9D9E-CE64AFBF847E}" dt="2024-08-23T10:01:14.567" v="336"/>
          <ac:spMkLst>
            <pc:docMk/>
            <pc:sldMk cId="482811095" sldId="262"/>
            <ac:spMk id="47" creationId="{5E55A99C-0BDC-4DBE-8E40-9FA66F629FA1}"/>
          </ac:spMkLst>
        </pc:spChg>
        <pc:picChg chg="mod">
          <ac:chgData name="Aldwyn Zammit" userId="503b043b-007c-4c3c-bcf7-b9a6b679fb90" providerId="ADAL" clId="{DF2258BC-089D-448F-9D9E-CE64AFBF847E}" dt="2024-08-23T11:29:49.374" v="687" actId="14100"/>
          <ac:picMkLst>
            <pc:docMk/>
            <pc:sldMk cId="482811095" sldId="262"/>
            <ac:picMk id="3" creationId="{99721278-0174-C73F-5494-C394446EAC55}"/>
          </ac:picMkLst>
        </pc:picChg>
      </pc:sldChg>
      <pc:sldChg chg="modSp mod">
        <pc:chgData name="Aldwyn Zammit" userId="503b043b-007c-4c3c-bcf7-b9a6b679fb90" providerId="ADAL" clId="{DF2258BC-089D-448F-9D9E-CE64AFBF847E}" dt="2024-08-23T09:48:03.038" v="89" actId="20577"/>
        <pc:sldMkLst>
          <pc:docMk/>
          <pc:sldMk cId="3380608043" sldId="266"/>
        </pc:sldMkLst>
        <pc:spChg chg="mod">
          <ac:chgData name="Aldwyn Zammit" userId="503b043b-007c-4c3c-bcf7-b9a6b679fb90" providerId="ADAL" clId="{DF2258BC-089D-448F-9D9E-CE64AFBF847E}" dt="2024-08-23T09:48:03.038" v="89" actId="20577"/>
          <ac:spMkLst>
            <pc:docMk/>
            <pc:sldMk cId="3380608043" sldId="266"/>
            <ac:spMk id="4" creationId="{E23D1355-A5F8-8DD5-F5EB-384CD534EF33}"/>
          </ac:spMkLst>
        </pc:spChg>
      </pc:sldChg>
      <pc:sldChg chg="delSp modSp add del mod delAnim">
        <pc:chgData name="Aldwyn Zammit" userId="503b043b-007c-4c3c-bcf7-b9a6b679fb90" providerId="ADAL" clId="{DF2258BC-089D-448F-9D9E-CE64AFBF847E}" dt="2024-08-23T11:13:30.986" v="556" actId="2696"/>
        <pc:sldMkLst>
          <pc:docMk/>
          <pc:sldMk cId="2857144445" sldId="267"/>
        </pc:sldMkLst>
        <pc:spChg chg="del">
          <ac:chgData name="Aldwyn Zammit" userId="503b043b-007c-4c3c-bcf7-b9a6b679fb90" providerId="ADAL" clId="{DF2258BC-089D-448F-9D9E-CE64AFBF847E}" dt="2024-08-23T10:05:39.691" v="438" actId="478"/>
          <ac:spMkLst>
            <pc:docMk/>
            <pc:sldMk cId="2857144445" sldId="267"/>
            <ac:spMk id="8" creationId="{14F4B560-CBCB-5B6A-C941-A16AB6A54E42}"/>
          </ac:spMkLst>
        </pc:spChg>
        <pc:spChg chg="mod">
          <ac:chgData name="Aldwyn Zammit" userId="503b043b-007c-4c3c-bcf7-b9a6b679fb90" providerId="ADAL" clId="{DF2258BC-089D-448F-9D9E-CE64AFBF847E}" dt="2024-08-23T10:05:42.619" v="439" actId="1076"/>
          <ac:spMkLst>
            <pc:docMk/>
            <pc:sldMk cId="2857144445" sldId="267"/>
            <ac:spMk id="11" creationId="{42A8245F-D714-2F6F-9AD5-AF9575A623EF}"/>
          </ac:spMkLst>
        </pc:spChg>
        <pc:picChg chg="del">
          <ac:chgData name="Aldwyn Zammit" userId="503b043b-007c-4c3c-bcf7-b9a6b679fb90" providerId="ADAL" clId="{DF2258BC-089D-448F-9D9E-CE64AFBF847E}" dt="2024-08-23T10:05:36.783" v="437" actId="478"/>
          <ac:picMkLst>
            <pc:docMk/>
            <pc:sldMk cId="2857144445" sldId="267"/>
            <ac:picMk id="3" creationId="{99721278-0174-C73F-5494-C394446EAC55}"/>
          </ac:picMkLst>
        </pc:picChg>
        <pc:picChg chg="del">
          <ac:chgData name="Aldwyn Zammit" userId="503b043b-007c-4c3c-bcf7-b9a6b679fb90" providerId="ADAL" clId="{DF2258BC-089D-448F-9D9E-CE64AFBF847E}" dt="2024-08-23T10:05:35.930" v="436" actId="478"/>
          <ac:picMkLst>
            <pc:docMk/>
            <pc:sldMk cId="2857144445" sldId="267"/>
            <ac:picMk id="5" creationId="{524B367B-DEF1-2DD5-3A77-AAC4C93B9956}"/>
          </ac:picMkLst>
        </pc:picChg>
        <pc:picChg chg="mod">
          <ac:chgData name="Aldwyn Zammit" userId="503b043b-007c-4c3c-bcf7-b9a6b679fb90" providerId="ADAL" clId="{DF2258BC-089D-448F-9D9E-CE64AFBF847E}" dt="2024-08-23T10:05:45.983" v="440" actId="1076"/>
          <ac:picMkLst>
            <pc:docMk/>
            <pc:sldMk cId="2857144445" sldId="267"/>
            <ac:picMk id="6" creationId="{09C1426C-166E-7A3C-68D0-16F3BBF5D1AC}"/>
          </ac:picMkLst>
        </pc:picChg>
      </pc:sldChg>
    </pc:docChg>
  </pc:docChgLst>
  <pc:docChgLst>
    <pc:chgData name="Aldwyn Zammit" userId="503b043b-007c-4c3c-bcf7-b9a6b679fb90" providerId="ADAL" clId="{57FD26BF-29DB-4E60-812B-8CAA45074887}"/>
    <pc:docChg chg="custSel addSld delSld modSld">
      <pc:chgData name="Aldwyn Zammit" userId="503b043b-007c-4c3c-bcf7-b9a6b679fb90" providerId="ADAL" clId="{57FD26BF-29DB-4E60-812B-8CAA45074887}" dt="2024-08-29T07:17:07.097" v="223"/>
      <pc:docMkLst>
        <pc:docMk/>
      </pc:docMkLst>
      <pc:sldChg chg="add">
        <pc:chgData name="Aldwyn Zammit" userId="503b043b-007c-4c3c-bcf7-b9a6b679fb90" providerId="ADAL" clId="{57FD26BF-29DB-4E60-812B-8CAA45074887}" dt="2024-08-23T12:40:30.588" v="206"/>
        <pc:sldMkLst>
          <pc:docMk/>
          <pc:sldMk cId="2770911826" sldId="256"/>
        </pc:sldMkLst>
      </pc:sldChg>
      <pc:sldChg chg="del">
        <pc:chgData name="Aldwyn Zammit" userId="503b043b-007c-4c3c-bcf7-b9a6b679fb90" providerId="ADAL" clId="{57FD26BF-29DB-4E60-812B-8CAA45074887}" dt="2024-08-23T12:30:42.658" v="0" actId="2696"/>
        <pc:sldMkLst>
          <pc:docMk/>
          <pc:sldMk cId="521066847" sldId="259"/>
        </pc:sldMkLst>
      </pc:sldChg>
      <pc:sldChg chg="add">
        <pc:chgData name="Aldwyn Zammit" userId="503b043b-007c-4c3c-bcf7-b9a6b679fb90" providerId="ADAL" clId="{57FD26BF-29DB-4E60-812B-8CAA45074887}" dt="2024-08-23T12:40:36.650" v="207"/>
        <pc:sldMkLst>
          <pc:docMk/>
          <pc:sldMk cId="482811095" sldId="262"/>
        </pc:sldMkLst>
      </pc:sldChg>
      <pc:sldChg chg="modSp mod">
        <pc:chgData name="Aldwyn Zammit" userId="503b043b-007c-4c3c-bcf7-b9a6b679fb90" providerId="ADAL" clId="{57FD26BF-29DB-4E60-812B-8CAA45074887}" dt="2024-08-29T07:14:34.867" v="219" actId="20577"/>
        <pc:sldMkLst>
          <pc:docMk/>
          <pc:sldMk cId="3380608043" sldId="266"/>
        </pc:sldMkLst>
        <pc:spChg chg="mod">
          <ac:chgData name="Aldwyn Zammit" userId="503b043b-007c-4c3c-bcf7-b9a6b679fb90" providerId="ADAL" clId="{57FD26BF-29DB-4E60-812B-8CAA45074887}" dt="2024-08-29T07:14:34.867" v="219" actId="20577"/>
          <ac:spMkLst>
            <pc:docMk/>
            <pc:sldMk cId="3380608043" sldId="266"/>
            <ac:spMk id="4" creationId="{E23D1355-A5F8-8DD5-F5EB-384CD534EF33}"/>
          </ac:spMkLst>
        </pc:spChg>
      </pc:sldChg>
      <pc:sldChg chg="delSp add setBg delDesignElem">
        <pc:chgData name="Aldwyn Zammit" userId="503b043b-007c-4c3c-bcf7-b9a6b679fb90" providerId="ADAL" clId="{57FD26BF-29DB-4E60-812B-8CAA45074887}" dt="2024-08-29T07:17:07.097" v="223"/>
        <pc:sldMkLst>
          <pc:docMk/>
          <pc:sldMk cId="3567404148" sldId="267"/>
        </pc:sldMkLst>
        <pc:spChg chg="del">
          <ac:chgData name="Aldwyn Zammit" userId="503b043b-007c-4c3c-bcf7-b9a6b679fb90" providerId="ADAL" clId="{57FD26BF-29DB-4E60-812B-8CAA45074887}" dt="2024-08-29T07:17:07.097" v="223"/>
          <ac:spMkLst>
            <pc:docMk/>
            <pc:sldMk cId="3567404148" sldId="267"/>
            <ac:spMk id="39" creationId="{1500B4A4-B1F1-41EA-886A-B8A210DBCA3B}"/>
          </ac:spMkLst>
        </pc:spChg>
        <pc:spChg chg="del">
          <ac:chgData name="Aldwyn Zammit" userId="503b043b-007c-4c3c-bcf7-b9a6b679fb90" providerId="ADAL" clId="{57FD26BF-29DB-4E60-812B-8CAA45074887}" dt="2024-08-29T07:17:07.097" v="223"/>
          <ac:spMkLst>
            <pc:docMk/>
            <pc:sldMk cId="3567404148" sldId="267"/>
            <ac:spMk id="47" creationId="{5E55A99C-0BDC-4DBE-8E40-9FA66F629FA1}"/>
          </ac:spMkLst>
        </pc:spChg>
      </pc:sldChg>
      <pc:sldChg chg="modSp">
        <pc:chgData name="Aldwyn Zammit" userId="503b043b-007c-4c3c-bcf7-b9a6b679fb90" providerId="ADAL" clId="{57FD26BF-29DB-4E60-812B-8CAA45074887}" dt="2024-08-23T12:39:48.530" v="204" actId="20577"/>
        <pc:sldMkLst>
          <pc:docMk/>
          <pc:sldMk cId="3248236341" sldId="268"/>
        </pc:sldMkLst>
        <pc:spChg chg="mod">
          <ac:chgData name="Aldwyn Zammit" userId="503b043b-007c-4c3c-bcf7-b9a6b679fb90" providerId="ADAL" clId="{57FD26BF-29DB-4E60-812B-8CAA45074887}" dt="2024-08-23T12:39:48.530" v="204" actId="20577"/>
          <ac:spMkLst>
            <pc:docMk/>
            <pc:sldMk cId="3248236341" sldId="268"/>
            <ac:spMk id="8" creationId="{14F4B560-CBCB-5B6A-C941-A16AB6A54E42}"/>
          </ac:spMkLst>
        </pc:spChg>
      </pc:sldChg>
      <pc:sldChg chg="addSp delSp modSp mod delAnim modAnim">
        <pc:chgData name="Aldwyn Zammit" userId="503b043b-007c-4c3c-bcf7-b9a6b679fb90" providerId="ADAL" clId="{57FD26BF-29DB-4E60-812B-8CAA45074887}" dt="2024-08-23T12:38:42.863" v="164" actId="113"/>
        <pc:sldMkLst>
          <pc:docMk/>
          <pc:sldMk cId="4012139964" sldId="269"/>
        </pc:sldMkLst>
        <pc:spChg chg="del">
          <ac:chgData name="Aldwyn Zammit" userId="503b043b-007c-4c3c-bcf7-b9a6b679fb90" providerId="ADAL" clId="{57FD26BF-29DB-4E60-812B-8CAA45074887}" dt="2024-08-23T12:36:15.096" v="85" actId="478"/>
          <ac:spMkLst>
            <pc:docMk/>
            <pc:sldMk cId="4012139964" sldId="269"/>
            <ac:spMk id="8" creationId="{14F4B560-CBCB-5B6A-C941-A16AB6A54E42}"/>
          </ac:spMkLst>
        </pc:spChg>
        <pc:spChg chg="mod ord">
          <ac:chgData name="Aldwyn Zammit" userId="503b043b-007c-4c3c-bcf7-b9a6b679fb90" providerId="ADAL" clId="{57FD26BF-29DB-4E60-812B-8CAA45074887}" dt="2024-08-23T12:37:36.482" v="139" actId="1076"/>
          <ac:spMkLst>
            <pc:docMk/>
            <pc:sldMk cId="4012139964" sldId="269"/>
            <ac:spMk id="9" creationId="{C13A2BC7-9387-9263-CF38-156DE17326F5}"/>
          </ac:spMkLst>
        </pc:spChg>
        <pc:spChg chg="mod">
          <ac:chgData name="Aldwyn Zammit" userId="503b043b-007c-4c3c-bcf7-b9a6b679fb90" providerId="ADAL" clId="{57FD26BF-29DB-4E60-812B-8CAA45074887}" dt="2024-08-23T12:38:42.863" v="164" actId="113"/>
          <ac:spMkLst>
            <pc:docMk/>
            <pc:sldMk cId="4012139964" sldId="269"/>
            <ac:spMk id="17" creationId="{562634D7-2C76-6D38-2E18-52EC9375C535}"/>
          </ac:spMkLst>
        </pc:spChg>
        <pc:spChg chg="mod">
          <ac:chgData name="Aldwyn Zammit" userId="503b043b-007c-4c3c-bcf7-b9a6b679fb90" providerId="ADAL" clId="{57FD26BF-29DB-4E60-812B-8CAA45074887}" dt="2024-08-23T12:37:22.976" v="138" actId="1076"/>
          <ac:spMkLst>
            <pc:docMk/>
            <pc:sldMk cId="4012139964" sldId="269"/>
            <ac:spMk id="20" creationId="{BD7F054D-D793-BDFD-6C18-5789DBDD3916}"/>
          </ac:spMkLst>
        </pc:spChg>
        <pc:spChg chg="mod">
          <ac:chgData name="Aldwyn Zammit" userId="503b043b-007c-4c3c-bcf7-b9a6b679fb90" providerId="ADAL" clId="{57FD26BF-29DB-4E60-812B-8CAA45074887}" dt="2024-08-23T12:36:58.058" v="133" actId="20577"/>
          <ac:spMkLst>
            <pc:docMk/>
            <pc:sldMk cId="4012139964" sldId="269"/>
            <ac:spMk id="37" creationId="{4EC271C1-C712-C4B8-F399-8A5E24B1A200}"/>
          </ac:spMkLst>
        </pc:spChg>
        <pc:spChg chg="mod">
          <ac:chgData name="Aldwyn Zammit" userId="503b043b-007c-4c3c-bcf7-b9a6b679fb90" providerId="ADAL" clId="{57FD26BF-29DB-4E60-812B-8CAA45074887}" dt="2024-08-23T12:36:39.736" v="101" actId="1076"/>
          <ac:spMkLst>
            <pc:docMk/>
            <pc:sldMk cId="4012139964" sldId="269"/>
            <ac:spMk id="38" creationId="{DBD1A77C-604B-4063-CE60-CAE0EA47CBE3}"/>
          </ac:spMkLst>
        </pc:spChg>
        <pc:picChg chg="add mod ord">
          <ac:chgData name="Aldwyn Zammit" userId="503b043b-007c-4c3c-bcf7-b9a6b679fb90" providerId="ADAL" clId="{57FD26BF-29DB-4E60-812B-8CAA45074887}" dt="2024-08-23T12:37:10.036" v="135" actId="1076"/>
          <ac:picMkLst>
            <pc:docMk/>
            <pc:sldMk cId="4012139964" sldId="269"/>
            <ac:picMk id="4" creationId="{84AFE6C4-DAA3-F85D-96C5-B19E2D8453FA}"/>
          </ac:picMkLst>
        </pc:picChg>
        <pc:picChg chg="del">
          <ac:chgData name="Aldwyn Zammit" userId="503b043b-007c-4c3c-bcf7-b9a6b679fb90" providerId="ADAL" clId="{57FD26BF-29DB-4E60-812B-8CAA45074887}" dt="2024-08-23T12:34:01.854" v="3" actId="478"/>
          <ac:picMkLst>
            <pc:docMk/>
            <pc:sldMk cId="4012139964" sldId="269"/>
            <ac:picMk id="10" creationId="{281C1B77-3685-000B-3A8C-1298A6725F3D}"/>
          </ac:picMkLst>
        </pc:picChg>
        <pc:cxnChg chg="mod ord">
          <ac:chgData name="Aldwyn Zammit" userId="503b043b-007c-4c3c-bcf7-b9a6b679fb90" providerId="ADAL" clId="{57FD26BF-29DB-4E60-812B-8CAA45074887}" dt="2024-08-23T12:37:15.246" v="137" actId="14100"/>
          <ac:cxnSpMkLst>
            <pc:docMk/>
            <pc:sldMk cId="4012139964" sldId="269"/>
            <ac:cxnSpMk id="15" creationId="{3B3CB4F5-1D1C-317B-DC87-E63749F8874F}"/>
          </ac:cxnSpMkLst>
        </pc:cxnChg>
      </pc:sldChg>
      <pc:sldChg chg="delSp add setBg delDesignElem">
        <pc:chgData name="Aldwyn Zammit" userId="503b043b-007c-4c3c-bcf7-b9a6b679fb90" providerId="ADAL" clId="{57FD26BF-29DB-4E60-812B-8CAA45074887}" dt="2024-08-29T07:15:02.151" v="221"/>
        <pc:sldMkLst>
          <pc:docMk/>
          <pc:sldMk cId="1463619134" sldId="270"/>
        </pc:sldMkLst>
        <pc:spChg chg="del">
          <ac:chgData name="Aldwyn Zammit" userId="503b043b-007c-4c3c-bcf7-b9a6b679fb90" providerId="ADAL" clId="{57FD26BF-29DB-4E60-812B-8CAA45074887}" dt="2024-08-29T07:15:02.151" v="221"/>
          <ac:spMkLst>
            <pc:docMk/>
            <pc:sldMk cId="1463619134" sldId="270"/>
            <ac:spMk id="39" creationId="{1500B4A4-B1F1-41EA-886A-B8A210DBCA3B}"/>
          </ac:spMkLst>
        </pc:spChg>
        <pc:spChg chg="del">
          <ac:chgData name="Aldwyn Zammit" userId="503b043b-007c-4c3c-bcf7-b9a6b679fb90" providerId="ADAL" clId="{57FD26BF-29DB-4E60-812B-8CAA45074887}" dt="2024-08-29T07:15:02.151" v="221"/>
          <ac:spMkLst>
            <pc:docMk/>
            <pc:sldMk cId="1463619134" sldId="270"/>
            <ac:spMk id="47" creationId="{5E55A99C-0BDC-4DBE-8E40-9FA66F629FA1}"/>
          </ac:spMkLst>
        </pc:spChg>
      </pc:sldChg>
      <pc:sldChg chg="del">
        <pc:chgData name="Aldwyn Zammit" userId="503b043b-007c-4c3c-bcf7-b9a6b679fb90" providerId="ADAL" clId="{57FD26BF-29DB-4E60-812B-8CAA45074887}" dt="2024-08-23T12:40:02.108" v="205" actId="2696"/>
        <pc:sldMkLst>
          <pc:docMk/>
          <pc:sldMk cId="3387643337" sldId="270"/>
        </pc:sldMkLst>
      </pc:sldChg>
      <pc:sldChg chg="add del">
        <pc:chgData name="Aldwyn Zammit" userId="503b043b-007c-4c3c-bcf7-b9a6b679fb90" providerId="ADAL" clId="{57FD26BF-29DB-4E60-812B-8CAA45074887}" dt="2024-08-23T12:39:16.754" v="165" actId="2696"/>
        <pc:sldMkLst>
          <pc:docMk/>
          <pc:sldMk cId="1343134002" sldId="271"/>
        </pc:sldMkLst>
      </pc:sldChg>
    </pc:docChg>
  </pc:docChgLst>
  <pc:docChgLst>
    <pc:chgData name="Aldwyn Zammit" userId="503b043b-007c-4c3c-bcf7-b9a6b679fb90" providerId="ADAL" clId="{B2859CB5-91FA-4C9B-96BD-F21C32F23DEC}"/>
    <pc:docChg chg="modSld">
      <pc:chgData name="Aldwyn Zammit" userId="503b043b-007c-4c3c-bcf7-b9a6b679fb90" providerId="ADAL" clId="{B2859CB5-91FA-4C9B-96BD-F21C32F23DEC}" dt="2024-08-19T10:58:03.553" v="55" actId="6549"/>
      <pc:docMkLst>
        <pc:docMk/>
      </pc:docMkLst>
      <pc:sldChg chg="modSp mod">
        <pc:chgData name="Aldwyn Zammit" userId="503b043b-007c-4c3c-bcf7-b9a6b679fb90" providerId="ADAL" clId="{B2859CB5-91FA-4C9B-96BD-F21C32F23DEC}" dt="2024-08-19T10:58:03.553" v="55" actId="6549"/>
        <pc:sldMkLst>
          <pc:docMk/>
          <pc:sldMk cId="521066847" sldId="259"/>
        </pc:sldMkLst>
        <pc:spChg chg="mod">
          <ac:chgData name="Aldwyn Zammit" userId="503b043b-007c-4c3c-bcf7-b9a6b679fb90" providerId="ADAL" clId="{B2859CB5-91FA-4C9B-96BD-F21C32F23DEC}" dt="2024-08-19T10:58:03.553" v="55" actId="6549"/>
          <ac:spMkLst>
            <pc:docMk/>
            <pc:sldMk cId="521066847" sldId="259"/>
            <ac:spMk id="2" creationId="{B1C564BA-221C-17FC-CEB5-EAD77EF34307}"/>
          </ac:spMkLst>
        </pc:spChg>
        <pc:spChg chg="mod">
          <ac:chgData name="Aldwyn Zammit" userId="503b043b-007c-4c3c-bcf7-b9a6b679fb90" providerId="ADAL" clId="{B2859CB5-91FA-4C9B-96BD-F21C32F23DEC}" dt="2024-08-19T10:57:45.001" v="33" actId="20577"/>
          <ac:spMkLst>
            <pc:docMk/>
            <pc:sldMk cId="521066847" sldId="259"/>
            <ac:spMk id="4" creationId="{6D0F5B63-706D-86FB-CE5B-613FB204249D}"/>
          </ac:spMkLst>
        </pc:spChg>
        <pc:spChg chg="mod">
          <ac:chgData name="Aldwyn Zammit" userId="503b043b-007c-4c3c-bcf7-b9a6b679fb90" providerId="ADAL" clId="{B2859CB5-91FA-4C9B-96BD-F21C32F23DEC}" dt="2024-08-19T10:57:49.889" v="39" actId="20577"/>
          <ac:spMkLst>
            <pc:docMk/>
            <pc:sldMk cId="521066847" sldId="259"/>
            <ac:spMk id="38" creationId="{DBD1A77C-604B-4063-CE60-CAE0EA47CBE3}"/>
          </ac:spMkLst>
        </pc:spChg>
        <pc:picChg chg="mod">
          <ac:chgData name="Aldwyn Zammit" userId="503b043b-007c-4c3c-bcf7-b9a6b679fb90" providerId="ADAL" clId="{B2859CB5-91FA-4C9B-96BD-F21C32F23DEC}" dt="2024-08-19T10:57:39.493" v="27" actId="14826"/>
          <ac:picMkLst>
            <pc:docMk/>
            <pc:sldMk cId="521066847" sldId="259"/>
            <ac:picMk id="7" creationId="{2AEE6A9E-01D1-3E5D-16AD-A76353AED36F}"/>
          </ac:picMkLst>
        </pc:picChg>
      </pc:sldChg>
      <pc:sldChg chg="modSp mod">
        <pc:chgData name="Aldwyn Zammit" userId="503b043b-007c-4c3c-bcf7-b9a6b679fb90" providerId="ADAL" clId="{B2859CB5-91FA-4C9B-96BD-F21C32F23DEC}" dt="2024-08-19T10:57:27.281" v="26" actId="6549"/>
        <pc:sldMkLst>
          <pc:docMk/>
          <pc:sldMk cId="3380608043" sldId="266"/>
        </pc:sldMkLst>
        <pc:spChg chg="mod">
          <ac:chgData name="Aldwyn Zammit" userId="503b043b-007c-4c3c-bcf7-b9a6b679fb90" providerId="ADAL" clId="{B2859CB5-91FA-4C9B-96BD-F21C32F23DEC}" dt="2024-08-19T10:57:27.281" v="26" actId="6549"/>
          <ac:spMkLst>
            <pc:docMk/>
            <pc:sldMk cId="3380608043" sldId="266"/>
            <ac:spMk id="4" creationId="{E23D1355-A5F8-8DD5-F5EB-384CD534EF33}"/>
          </ac:spMkLst>
        </pc:spChg>
      </pc:sldChg>
    </pc:docChg>
  </pc:docChgLst>
  <pc:docChgLst>
    <pc:chgData name="Aldwyn Zammit" userId="503b043b-007c-4c3c-bcf7-b9a6b679fb90" providerId="ADAL" clId="{4A4F633F-16CA-4088-AFD7-AF42D158258F}"/>
    <pc:docChg chg="custSel addSld delSld modSld">
      <pc:chgData name="Aldwyn Zammit" userId="503b043b-007c-4c3c-bcf7-b9a6b679fb90" providerId="ADAL" clId="{4A4F633F-16CA-4088-AFD7-AF42D158258F}" dt="2024-08-23T12:19:11.633" v="383" actId="729"/>
      <pc:docMkLst>
        <pc:docMk/>
      </pc:docMkLst>
      <pc:sldChg chg="del">
        <pc:chgData name="Aldwyn Zammit" userId="503b043b-007c-4c3c-bcf7-b9a6b679fb90" providerId="ADAL" clId="{4A4F633F-16CA-4088-AFD7-AF42D158258F}" dt="2024-08-23T12:08:45.317" v="346" actId="2696"/>
        <pc:sldMkLst>
          <pc:docMk/>
          <pc:sldMk cId="2770911826" sldId="256"/>
        </pc:sldMkLst>
      </pc:sldChg>
      <pc:sldChg chg="addSp delSp modSp mod delAnim modAnim">
        <pc:chgData name="Aldwyn Zammit" userId="503b043b-007c-4c3c-bcf7-b9a6b679fb90" providerId="ADAL" clId="{4A4F633F-16CA-4088-AFD7-AF42D158258F}" dt="2024-08-23T12:09:36.478" v="360" actId="14100"/>
        <pc:sldMkLst>
          <pc:docMk/>
          <pc:sldMk cId="521066847" sldId="259"/>
        </pc:sldMkLst>
        <pc:spChg chg="mod">
          <ac:chgData name="Aldwyn Zammit" userId="503b043b-007c-4c3c-bcf7-b9a6b679fb90" providerId="ADAL" clId="{4A4F633F-16CA-4088-AFD7-AF42D158258F}" dt="2024-08-23T12:09:21.790" v="358" actId="1076"/>
          <ac:spMkLst>
            <pc:docMk/>
            <pc:sldMk cId="521066847" sldId="259"/>
            <ac:spMk id="2" creationId="{B1C564BA-221C-17FC-CEB5-EAD77EF34307}"/>
          </ac:spMkLst>
        </pc:spChg>
        <pc:spChg chg="del">
          <ac:chgData name="Aldwyn Zammit" userId="503b043b-007c-4c3c-bcf7-b9a6b679fb90" providerId="ADAL" clId="{4A4F633F-16CA-4088-AFD7-AF42D158258F}" dt="2024-08-23T12:02:33.009" v="190" actId="478"/>
          <ac:spMkLst>
            <pc:docMk/>
            <pc:sldMk cId="521066847" sldId="259"/>
            <ac:spMk id="6" creationId="{38056C4E-52EC-D255-6598-410A6EC1417C}"/>
          </ac:spMkLst>
        </pc:spChg>
        <pc:spChg chg="mod">
          <ac:chgData name="Aldwyn Zammit" userId="503b043b-007c-4c3c-bcf7-b9a6b679fb90" providerId="ADAL" clId="{4A4F633F-16CA-4088-AFD7-AF42D158258F}" dt="2024-08-23T12:02:27.042" v="189" actId="1076"/>
          <ac:spMkLst>
            <pc:docMk/>
            <pc:sldMk cId="521066847" sldId="259"/>
            <ac:spMk id="8" creationId="{14F4B560-CBCB-5B6A-C941-A16AB6A54E42}"/>
          </ac:spMkLst>
        </pc:spChg>
        <pc:spChg chg="mod">
          <ac:chgData name="Aldwyn Zammit" userId="503b043b-007c-4c3c-bcf7-b9a6b679fb90" providerId="ADAL" clId="{4A4F633F-16CA-4088-AFD7-AF42D158258F}" dt="2024-08-23T12:03:03.812" v="239" actId="1076"/>
          <ac:spMkLst>
            <pc:docMk/>
            <pc:sldMk cId="521066847" sldId="259"/>
            <ac:spMk id="9" creationId="{C13A2BC7-9387-9263-CF38-156DE17326F5}"/>
          </ac:spMkLst>
        </pc:spChg>
        <pc:spChg chg="add mod">
          <ac:chgData name="Aldwyn Zammit" userId="503b043b-007c-4c3c-bcf7-b9a6b679fb90" providerId="ADAL" clId="{4A4F633F-16CA-4088-AFD7-AF42D158258F}" dt="2024-08-23T12:09:36.478" v="360" actId="14100"/>
          <ac:spMkLst>
            <pc:docMk/>
            <pc:sldMk cId="521066847" sldId="259"/>
            <ac:spMk id="17" creationId="{562634D7-2C76-6D38-2E18-52EC9375C535}"/>
          </ac:spMkLst>
        </pc:spChg>
        <pc:spChg chg="mod">
          <ac:chgData name="Aldwyn Zammit" userId="503b043b-007c-4c3c-bcf7-b9a6b679fb90" providerId="ADAL" clId="{4A4F633F-16CA-4088-AFD7-AF42D158258F}" dt="2024-08-23T12:03:11.864" v="241" actId="1076"/>
          <ac:spMkLst>
            <pc:docMk/>
            <pc:sldMk cId="521066847" sldId="259"/>
            <ac:spMk id="20" creationId="{BD7F054D-D793-BDFD-6C18-5789DBDD3916}"/>
          </ac:spMkLst>
        </pc:spChg>
        <pc:spChg chg="mod">
          <ac:chgData name="Aldwyn Zammit" userId="503b043b-007c-4c3c-bcf7-b9a6b679fb90" providerId="ADAL" clId="{4A4F633F-16CA-4088-AFD7-AF42D158258F}" dt="2024-08-23T12:03:19.714" v="244" actId="1076"/>
          <ac:spMkLst>
            <pc:docMk/>
            <pc:sldMk cId="521066847" sldId="259"/>
            <ac:spMk id="37" creationId="{4EC271C1-C712-C4B8-F399-8A5E24B1A200}"/>
          </ac:spMkLst>
        </pc:spChg>
        <pc:spChg chg="mod">
          <ac:chgData name="Aldwyn Zammit" userId="503b043b-007c-4c3c-bcf7-b9a6b679fb90" providerId="ADAL" clId="{4A4F633F-16CA-4088-AFD7-AF42D158258F}" dt="2024-08-23T12:03:22.086" v="245" actId="1076"/>
          <ac:spMkLst>
            <pc:docMk/>
            <pc:sldMk cId="521066847" sldId="259"/>
            <ac:spMk id="38" creationId="{DBD1A77C-604B-4063-CE60-CAE0EA47CBE3}"/>
          </ac:spMkLst>
        </pc:spChg>
        <pc:picChg chg="mod">
          <ac:chgData name="Aldwyn Zammit" userId="503b043b-007c-4c3c-bcf7-b9a6b679fb90" providerId="ADAL" clId="{4A4F633F-16CA-4088-AFD7-AF42D158258F}" dt="2024-08-23T12:02:22.913" v="188" actId="1076"/>
          <ac:picMkLst>
            <pc:docMk/>
            <pc:sldMk cId="521066847" sldId="259"/>
            <ac:picMk id="10" creationId="{281C1B77-3685-000B-3A8C-1298A6725F3D}"/>
          </ac:picMkLst>
        </pc:picChg>
        <pc:picChg chg="mod">
          <ac:chgData name="Aldwyn Zammit" userId="503b043b-007c-4c3c-bcf7-b9a6b679fb90" providerId="ADAL" clId="{4A4F633F-16CA-4088-AFD7-AF42D158258F}" dt="2024-08-23T12:02:14.555" v="186" actId="1076"/>
          <ac:picMkLst>
            <pc:docMk/>
            <pc:sldMk cId="521066847" sldId="259"/>
            <ac:picMk id="12" creationId="{E5DDD7BF-25B5-150A-B775-E29EDF393C11}"/>
          </ac:picMkLst>
        </pc:picChg>
        <pc:cxnChg chg="mod">
          <ac:chgData name="Aldwyn Zammit" userId="503b043b-007c-4c3c-bcf7-b9a6b679fb90" providerId="ADAL" clId="{4A4F633F-16CA-4088-AFD7-AF42D158258F}" dt="2024-08-23T12:02:22.913" v="188" actId="1076"/>
          <ac:cxnSpMkLst>
            <pc:docMk/>
            <pc:sldMk cId="521066847" sldId="259"/>
            <ac:cxnSpMk id="15" creationId="{3B3CB4F5-1D1C-317B-DC87-E63749F8874F}"/>
          </ac:cxnSpMkLst>
        </pc:cxnChg>
      </pc:sldChg>
      <pc:sldChg chg="del">
        <pc:chgData name="Aldwyn Zammit" userId="503b043b-007c-4c3c-bcf7-b9a6b679fb90" providerId="ADAL" clId="{4A4F633F-16CA-4088-AFD7-AF42D158258F}" dt="2024-08-23T12:08:47.881" v="347" actId="2696"/>
        <pc:sldMkLst>
          <pc:docMk/>
          <pc:sldMk cId="482811095" sldId="262"/>
        </pc:sldMkLst>
      </pc:sldChg>
      <pc:sldChg chg="modSp mod">
        <pc:chgData name="Aldwyn Zammit" userId="503b043b-007c-4c3c-bcf7-b9a6b679fb90" providerId="ADAL" clId="{4A4F633F-16CA-4088-AFD7-AF42D158258F}" dt="2024-08-23T11:59:23.880" v="29" actId="207"/>
        <pc:sldMkLst>
          <pc:docMk/>
          <pc:sldMk cId="3380608043" sldId="266"/>
        </pc:sldMkLst>
        <pc:spChg chg="mod">
          <ac:chgData name="Aldwyn Zammit" userId="503b043b-007c-4c3c-bcf7-b9a6b679fb90" providerId="ADAL" clId="{4A4F633F-16CA-4088-AFD7-AF42D158258F}" dt="2024-08-23T11:59:23.880" v="29" actId="207"/>
          <ac:spMkLst>
            <pc:docMk/>
            <pc:sldMk cId="3380608043" sldId="266"/>
            <ac:spMk id="4" creationId="{E23D1355-A5F8-8DD5-F5EB-384CD534EF33}"/>
          </ac:spMkLst>
        </pc:spChg>
      </pc:sldChg>
      <pc:sldChg chg="add del">
        <pc:chgData name="Aldwyn Zammit" userId="503b043b-007c-4c3c-bcf7-b9a6b679fb90" providerId="ADAL" clId="{4A4F633F-16CA-4088-AFD7-AF42D158258F}" dt="2024-08-23T12:08:42.557" v="345" actId="2696"/>
        <pc:sldMkLst>
          <pc:docMk/>
          <pc:sldMk cId="1813421862" sldId="267"/>
        </pc:sldMkLst>
      </pc:sldChg>
      <pc:sldChg chg="addSp delSp modSp add mod delAnim modAnim">
        <pc:chgData name="Aldwyn Zammit" userId="503b043b-007c-4c3c-bcf7-b9a6b679fb90" providerId="ADAL" clId="{4A4F633F-16CA-4088-AFD7-AF42D158258F}" dt="2024-08-23T12:07:41.316" v="344" actId="1076"/>
        <pc:sldMkLst>
          <pc:docMk/>
          <pc:sldMk cId="3248236341" sldId="268"/>
        </pc:sldMkLst>
        <pc:spChg chg="mod">
          <ac:chgData name="Aldwyn Zammit" userId="503b043b-007c-4c3c-bcf7-b9a6b679fb90" providerId="ADAL" clId="{4A4F633F-16CA-4088-AFD7-AF42D158258F}" dt="2024-08-23T12:07:41.316" v="344" actId="1076"/>
          <ac:spMkLst>
            <pc:docMk/>
            <pc:sldMk cId="3248236341" sldId="268"/>
            <ac:spMk id="2" creationId="{B1C564BA-221C-17FC-CEB5-EAD77EF34307}"/>
          </ac:spMkLst>
        </pc:spChg>
        <pc:spChg chg="add mod">
          <ac:chgData name="Aldwyn Zammit" userId="503b043b-007c-4c3c-bcf7-b9a6b679fb90" providerId="ADAL" clId="{4A4F633F-16CA-4088-AFD7-AF42D158258F}" dt="2024-08-23T12:06:26.746" v="330" actId="20577"/>
          <ac:spMkLst>
            <pc:docMk/>
            <pc:sldMk cId="3248236341" sldId="268"/>
            <ac:spMk id="3" creationId="{5E71070B-5E51-B54B-654A-2986D44BAC7D}"/>
          </ac:spMkLst>
        </pc:spChg>
        <pc:spChg chg="del">
          <ac:chgData name="Aldwyn Zammit" userId="503b043b-007c-4c3c-bcf7-b9a6b679fb90" providerId="ADAL" clId="{4A4F633F-16CA-4088-AFD7-AF42D158258F}" dt="2024-08-23T12:05:22.687" v="292" actId="478"/>
          <ac:spMkLst>
            <pc:docMk/>
            <pc:sldMk cId="3248236341" sldId="268"/>
            <ac:spMk id="6" creationId="{38056C4E-52EC-D255-6598-410A6EC1417C}"/>
          </ac:spMkLst>
        </pc:spChg>
        <pc:spChg chg="mod">
          <ac:chgData name="Aldwyn Zammit" userId="503b043b-007c-4c3c-bcf7-b9a6b679fb90" providerId="ADAL" clId="{4A4F633F-16CA-4088-AFD7-AF42D158258F}" dt="2024-08-23T12:07:33.222" v="343" actId="20577"/>
          <ac:spMkLst>
            <pc:docMk/>
            <pc:sldMk cId="3248236341" sldId="268"/>
            <ac:spMk id="8" creationId="{14F4B560-CBCB-5B6A-C941-A16AB6A54E42}"/>
          </ac:spMkLst>
        </pc:spChg>
      </pc:sldChg>
      <pc:sldChg chg="modSp add mod">
        <pc:chgData name="Aldwyn Zammit" userId="503b043b-007c-4c3c-bcf7-b9a6b679fb90" providerId="ADAL" clId="{4A4F633F-16CA-4088-AFD7-AF42D158258F}" dt="2024-08-23T12:09:53.139" v="370" actId="1076"/>
        <pc:sldMkLst>
          <pc:docMk/>
          <pc:sldMk cId="4012139964" sldId="269"/>
        </pc:sldMkLst>
        <pc:spChg chg="mod">
          <ac:chgData name="Aldwyn Zammit" userId="503b043b-007c-4c3c-bcf7-b9a6b679fb90" providerId="ADAL" clId="{4A4F633F-16CA-4088-AFD7-AF42D158258F}" dt="2024-08-23T12:09:53.139" v="370" actId="1076"/>
          <ac:spMkLst>
            <pc:docMk/>
            <pc:sldMk cId="4012139964" sldId="269"/>
            <ac:spMk id="2" creationId="{B1C564BA-221C-17FC-CEB5-EAD77EF34307}"/>
          </ac:spMkLst>
        </pc:spChg>
        <pc:spChg chg="mod">
          <ac:chgData name="Aldwyn Zammit" userId="503b043b-007c-4c3c-bcf7-b9a6b679fb90" providerId="ADAL" clId="{4A4F633F-16CA-4088-AFD7-AF42D158258F}" dt="2024-08-23T12:03:58.636" v="261" actId="1076"/>
          <ac:spMkLst>
            <pc:docMk/>
            <pc:sldMk cId="4012139964" sldId="269"/>
            <ac:spMk id="9" creationId="{C13A2BC7-9387-9263-CF38-156DE17326F5}"/>
          </ac:spMkLst>
        </pc:spChg>
        <pc:spChg chg="mod">
          <ac:chgData name="Aldwyn Zammit" userId="503b043b-007c-4c3c-bcf7-b9a6b679fb90" providerId="ADAL" clId="{4A4F633F-16CA-4088-AFD7-AF42D158258F}" dt="2024-08-23T12:04:26.235" v="271" actId="20577"/>
          <ac:spMkLst>
            <pc:docMk/>
            <pc:sldMk cId="4012139964" sldId="269"/>
            <ac:spMk id="17" creationId="{562634D7-2C76-6D38-2E18-52EC9375C535}"/>
          </ac:spMkLst>
        </pc:spChg>
        <pc:spChg chg="mod">
          <ac:chgData name="Aldwyn Zammit" userId="503b043b-007c-4c3c-bcf7-b9a6b679fb90" providerId="ADAL" clId="{4A4F633F-16CA-4088-AFD7-AF42D158258F}" dt="2024-08-23T12:04:09.691" v="264" actId="1076"/>
          <ac:spMkLst>
            <pc:docMk/>
            <pc:sldMk cId="4012139964" sldId="269"/>
            <ac:spMk id="20" creationId="{BD7F054D-D793-BDFD-6C18-5789DBDD3916}"/>
          </ac:spMkLst>
        </pc:spChg>
        <pc:picChg chg="mod">
          <ac:chgData name="Aldwyn Zammit" userId="503b043b-007c-4c3c-bcf7-b9a6b679fb90" providerId="ADAL" clId="{4A4F633F-16CA-4088-AFD7-AF42D158258F}" dt="2024-08-23T12:03:54.326" v="260" actId="14826"/>
          <ac:picMkLst>
            <pc:docMk/>
            <pc:sldMk cId="4012139964" sldId="269"/>
            <ac:picMk id="10" creationId="{281C1B77-3685-000B-3A8C-1298A6725F3D}"/>
          </ac:picMkLst>
        </pc:picChg>
        <pc:picChg chg="mod">
          <ac:chgData name="Aldwyn Zammit" userId="503b043b-007c-4c3c-bcf7-b9a6b679fb90" providerId="ADAL" clId="{4A4F633F-16CA-4088-AFD7-AF42D158258F}" dt="2024-08-23T12:04:06.221" v="263" actId="14826"/>
          <ac:picMkLst>
            <pc:docMk/>
            <pc:sldMk cId="4012139964" sldId="269"/>
            <ac:picMk id="12" creationId="{E5DDD7BF-25B5-150A-B775-E29EDF393C11}"/>
          </ac:picMkLst>
        </pc:picChg>
        <pc:cxnChg chg="mod">
          <ac:chgData name="Aldwyn Zammit" userId="503b043b-007c-4c3c-bcf7-b9a6b679fb90" providerId="ADAL" clId="{4A4F633F-16CA-4088-AFD7-AF42D158258F}" dt="2024-08-23T12:04:17.642" v="265" actId="14100"/>
          <ac:cxnSpMkLst>
            <pc:docMk/>
            <pc:sldMk cId="4012139964" sldId="269"/>
            <ac:cxnSpMk id="15" creationId="{3B3CB4F5-1D1C-317B-DC87-E63749F8874F}"/>
          </ac:cxnSpMkLst>
        </pc:cxnChg>
      </pc:sldChg>
      <pc:sldChg chg="modSp add mod modShow">
        <pc:chgData name="Aldwyn Zammit" userId="503b043b-007c-4c3c-bcf7-b9a6b679fb90" providerId="ADAL" clId="{4A4F633F-16CA-4088-AFD7-AF42D158258F}" dt="2024-08-23T12:19:11.633" v="383" actId="729"/>
        <pc:sldMkLst>
          <pc:docMk/>
          <pc:sldMk cId="3387643337" sldId="270"/>
        </pc:sldMkLst>
        <pc:spChg chg="mod">
          <ac:chgData name="Aldwyn Zammit" userId="503b043b-007c-4c3c-bcf7-b9a6b679fb90" providerId="ADAL" clId="{4A4F633F-16CA-4088-AFD7-AF42D158258F}" dt="2024-08-23T12:18:53.263" v="382" actId="1076"/>
          <ac:spMkLst>
            <pc:docMk/>
            <pc:sldMk cId="3387643337" sldId="270"/>
            <ac:spMk id="2" creationId="{B1C564BA-221C-17FC-CEB5-EAD77EF3430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AF08F-FE8A-4AA7-A94C-7BC05C3845DA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7A9E7-1F15-4CBC-A402-9D2404133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11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7A9E7-1F15-4CBC-A402-9D24041330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6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00B8-29F7-274E-7254-8AB10928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51D9A-5D9B-9632-3758-BA7413526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64D2B-C0F6-7E5F-08D6-330BA732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BB9B8-47EB-F62D-357A-C44A15E3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D7C78-2372-BA6B-012A-A02DEB13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7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1D59-3829-E4FD-7EFF-083BED93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454A9-4F2C-A1D8-3AAB-92BFF034E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CA98-5C41-ABAB-787B-EC00B341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433AD-C099-4C2E-BDB7-0422A83F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2E7D5-6E5E-7189-10AC-54EF0C83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96E00-6EF3-61A2-A295-4CAD9B796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A83EC-343C-2A36-0827-33E040D68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DAD1C-18A2-C45E-85EB-16AC98D49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4BAC3-541D-ED00-B418-183A0282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5D68-7479-A3BB-5434-362DFA2B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1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5D20F-65EC-6F8D-2B67-85E63A30D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6BC0-1F18-EFE6-07B3-C1C9ABCFC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8559-AB8B-F10A-81E7-6C7CFFCE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D03E5-D9E9-2CFE-8DC0-08585171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B68F1-F734-FBE5-A578-F38050A6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1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1809-1D6A-58E6-3F2F-B77775A1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BFFEE-329C-5E09-63F0-B7A175FC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3A670-5574-644A-0FE2-9DAE4204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A0026-0C24-D64E-5141-292DA894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1F646-2074-8A19-557E-607B21CA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5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8FC5-CCF4-79FE-EFEB-7F58DE56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537B-3427-9C8F-7334-ABE5B0691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35B81-BCD5-0658-B1DC-7D6405FA8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17EBB-2879-47B4-4C8C-343868E1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809E0-919C-83DB-32E2-932104F7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C9969-F9AD-D53C-FAB9-A3C57548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4D89-105B-55E2-C832-D2A27B45B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54DD2-A85C-C804-DBBE-0E6CEF50F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4C321-DE9E-3BA7-BFDB-B6CC7561B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B6489-D7EE-2A29-3479-60C55C275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F8DCE-305C-B7F0-E432-1466278E3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C07E78-E8E8-6A4D-32D0-E93B5835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3636B-301A-639D-591F-62C869C8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30524-4283-B330-7889-FF859430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8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0987-9973-C559-A7F7-341FFE78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9EA3B-7434-2774-39B8-26F6C141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87B71-75B6-2848-0314-B0F18857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B0F2B-E46D-6B66-F421-4B80B3300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8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3B393-A1E7-74D5-1AA3-ABE12B99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091C7-1C5F-0CB8-CFAE-77FEE100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C58FE-26FC-FCA1-C5C0-7E721254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1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3CF7-4F8A-184A-2CBE-60E5FA5E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2357B-DCC6-A552-E446-C1ABE5CC9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77122-A624-8A7E-15A6-74DAB1AF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B11AE-DA2D-FDCF-842D-80F4A758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242DD-1F5D-C2AA-99FF-81A4E71B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FC0EF-4F9B-C676-FF5C-0ED53585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25D9-BDEF-20B6-C341-F9312438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71FFF-2C22-3BD0-CB95-1B9AAD0CC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E82C7-FA19-1A81-8A9D-D86FDBB4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DD343-1F90-FC4A-63D7-A2D11EA9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E7D6D-EC66-D920-2944-5765E34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AFEE-DC65-5F97-3F32-F91FBBB7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FACD2-AA6C-26F1-BADF-6CB96209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2EADD-DD78-0FB0-590D-2E5729761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5B450-73C3-9E92-CB23-707CC8776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457233-7D19-4A7A-95F6-7827F47FC40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24BB3-92DA-181C-3791-2B7665D97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73B8-64B8-A22D-ECDF-45D744006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9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D1355-A5F8-8DD5-F5EB-384CD534EF33}"/>
              </a:ext>
            </a:extLst>
          </p:cNvPr>
          <p:cNvSpPr txBox="1"/>
          <p:nvPr/>
        </p:nvSpPr>
        <p:spPr>
          <a:xfrm>
            <a:off x="603504" y="2576127"/>
            <a:ext cx="4700016" cy="24805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How to Login to </a:t>
            </a:r>
            <a:r>
              <a:rPr lang="en-GB" sz="2800" b="1" dirty="0" err="1">
                <a:solidFill>
                  <a:srgbClr val="FF0000"/>
                </a:solidFill>
              </a:rPr>
              <a:t>Coresuite</a:t>
            </a:r>
            <a:r>
              <a:rPr lang="en-GB" sz="2800" b="1" dirty="0">
                <a:solidFill>
                  <a:schemeClr val="tx2"/>
                </a:solidFill>
              </a:rPr>
              <a:t>, </a:t>
            </a:r>
            <a:r>
              <a:rPr lang="en-GB" sz="2800" b="1" dirty="0">
                <a:solidFill>
                  <a:srgbClr val="FF0000"/>
                </a:solidFill>
              </a:rPr>
              <a:t>The Portal, THEREFORE and PET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from the </a:t>
            </a:r>
            <a:r>
              <a:rPr lang="en-GB" sz="2800" b="1" dirty="0">
                <a:solidFill>
                  <a:srgbClr val="FF0000"/>
                </a:solidFill>
              </a:rPr>
              <a:t>2</a:t>
            </a:r>
            <a:r>
              <a:rPr lang="en-GB" sz="2800" b="1" baseline="30000" dirty="0">
                <a:solidFill>
                  <a:srgbClr val="FF0000"/>
                </a:solidFill>
              </a:rPr>
              <a:t>nd</a:t>
            </a:r>
            <a:r>
              <a:rPr lang="en-GB" sz="2800" b="1" dirty="0">
                <a:solidFill>
                  <a:srgbClr val="FF0000"/>
                </a:solidFill>
              </a:rPr>
              <a:t>  September</a:t>
            </a:r>
            <a:endParaRPr lang="en-US" sz="2800" b="1" dirty="0">
              <a:solidFill>
                <a:srgbClr val="FF0000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MAPFRE | InsTech">
            <a:extLst>
              <a:ext uri="{FF2B5EF4-FFF2-40B4-BE49-F238E27FC236}">
                <a16:creationId xmlns:a16="http://schemas.microsoft.com/office/drawing/2014/main" id="{E46325D2-7333-736F-0C87-12B1C76CE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8392" y="2576127"/>
            <a:ext cx="4142232" cy="262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60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9"/>
    </mc:Choice>
    <mc:Fallback xmlns="">
      <p:transition spd="slow" advTm="43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1395966" y="1255747"/>
            <a:ext cx="5605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 your mapfre.net username and password used in this screen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D1A77C-604B-4063-CE60-CAE0EA47CBE3}"/>
              </a:ext>
            </a:extLst>
          </p:cNvPr>
          <p:cNvSpPr txBox="1"/>
          <p:nvPr/>
        </p:nvSpPr>
        <p:spPr>
          <a:xfrm>
            <a:off x="7849472" y="1018343"/>
            <a:ext cx="2986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NEW Login Method to the Portal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564BA-221C-17FC-CEB5-EAD77EF34307}"/>
              </a:ext>
            </a:extLst>
          </p:cNvPr>
          <p:cNvSpPr txBox="1"/>
          <p:nvPr/>
        </p:nvSpPr>
        <p:spPr>
          <a:xfrm>
            <a:off x="3087390" y="391347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How to login to The Portal after the 2</a:t>
            </a:r>
            <a:r>
              <a:rPr lang="en-GB" sz="2000" b="1" baseline="30000" dirty="0"/>
              <a:t>nd</a:t>
            </a:r>
            <a:r>
              <a:rPr lang="en-GB" sz="2000" b="1" dirty="0"/>
              <a:t> September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5DDD7BF-25B5-150A-B775-E29EDF393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85841" y="1694056"/>
            <a:ext cx="2795747" cy="30118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394862" y="2457332"/>
            <a:ext cx="1370029" cy="29015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2634D7-2C76-6D38-2E18-52EC9375C535}"/>
              </a:ext>
            </a:extLst>
          </p:cNvPr>
          <p:cNvSpPr txBox="1"/>
          <p:nvPr/>
        </p:nvSpPr>
        <p:spPr>
          <a:xfrm>
            <a:off x="8127374" y="4762461"/>
            <a:ext cx="2708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 dirty="0">
                <a:solidFill>
                  <a:srgbClr val="FF0000"/>
                </a:solidFill>
              </a:rPr>
              <a:t>Using your MAPFRE account and password </a:t>
            </a:r>
            <a:r>
              <a:rPr lang="en-GB" b="1" dirty="0">
                <a:solidFill>
                  <a:srgbClr val="FF0000"/>
                </a:solidFill>
              </a:rPr>
              <a:t>without .mapfre.net</a:t>
            </a:r>
            <a:endParaRPr lang="en-GB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AFE6C4-DAA3-F85D-96C5-B19E2D8453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6613" y="1964920"/>
            <a:ext cx="5797296" cy="3022699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13A2BC7-9387-9263-CF38-156DE17326F5}"/>
              </a:ext>
            </a:extLst>
          </p:cNvPr>
          <p:cNvSpPr/>
          <p:nvPr/>
        </p:nvSpPr>
        <p:spPr>
          <a:xfrm>
            <a:off x="4477939" y="3737903"/>
            <a:ext cx="120242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3CB4F5-1D1C-317B-DC87-E63749F8874F}"/>
              </a:ext>
            </a:extLst>
          </p:cNvPr>
          <p:cNvCxnSpPr>
            <a:cxnSpLocks/>
          </p:cNvCxnSpPr>
          <p:nvPr/>
        </p:nvCxnSpPr>
        <p:spPr>
          <a:xfrm flipV="1">
            <a:off x="5680362" y="2602407"/>
            <a:ext cx="2678825" cy="1222321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1213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2" grpId="0"/>
      <p:bldP spid="20" grpId="0" animBg="1"/>
      <p:bldP spid="1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6150132" y="4506017"/>
            <a:ext cx="55198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</a:rPr>
              <a:t>to </a:t>
            </a:r>
            <a:r>
              <a:rPr lang="en-GB" b="1" kern="1200" dirty="0">
                <a:solidFill>
                  <a:srgbClr val="FF0000"/>
                </a:solidFill>
              </a:rPr>
              <a:t>DEMA000\Username </a:t>
            </a:r>
          </a:p>
          <a:p>
            <a:pPr defTabSz="722376">
              <a:spcAft>
                <a:spcPts val="600"/>
              </a:spcAft>
            </a:pPr>
            <a:r>
              <a:rPr lang="en-GB" kern="1200" dirty="0"/>
              <a:t>(</a:t>
            </a:r>
            <a:r>
              <a:rPr lang="en-GB" dirty="0"/>
              <a:t>Using your MAPFRE account and password)</a:t>
            </a:r>
            <a:endParaRPr lang="en-GB" sz="2400" b="1" dirty="0">
              <a:solidFill>
                <a:srgbClr val="FF0000"/>
              </a:solidFill>
            </a:endParaRPr>
          </a:p>
          <a:p>
            <a:pPr defTabSz="722376">
              <a:spcAft>
                <a:spcPts val="600"/>
              </a:spcAft>
            </a:pP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1931062" y="1252996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Current Login Method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D1A77C-604B-4063-CE60-CAE0EA47CBE3}"/>
              </a:ext>
            </a:extLst>
          </p:cNvPr>
          <p:cNvSpPr txBox="1"/>
          <p:nvPr/>
        </p:nvSpPr>
        <p:spPr>
          <a:xfrm>
            <a:off x="7855352" y="1264712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NEW Login Method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564BA-221C-17FC-CEB5-EAD77EF34307}"/>
              </a:ext>
            </a:extLst>
          </p:cNvPr>
          <p:cNvSpPr txBox="1"/>
          <p:nvPr/>
        </p:nvSpPr>
        <p:spPr>
          <a:xfrm>
            <a:off x="3114822" y="369703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How to Login to Therefore after the 2</a:t>
            </a:r>
            <a:r>
              <a:rPr lang="en-GB" sz="2000" b="1" baseline="30000" dirty="0"/>
              <a:t>nd</a:t>
            </a:r>
            <a:r>
              <a:rPr lang="en-GB" sz="2000" b="1" dirty="0"/>
              <a:t> September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1C1B77-3685-000B-3A8C-1298A6725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204" y="2086882"/>
            <a:ext cx="5039879" cy="21217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13A2BC7-9387-9263-CF38-156DE17326F5}"/>
              </a:ext>
            </a:extLst>
          </p:cNvPr>
          <p:cNvSpPr/>
          <p:nvPr/>
        </p:nvSpPr>
        <p:spPr>
          <a:xfrm>
            <a:off x="2702258" y="2875324"/>
            <a:ext cx="120242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5DDD7BF-25B5-150A-B775-E29EDF393C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9116" y="2057742"/>
            <a:ext cx="5450887" cy="22154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3CB4F5-1D1C-317B-DC87-E63749F8874F}"/>
              </a:ext>
            </a:extLst>
          </p:cNvPr>
          <p:cNvCxnSpPr>
            <a:cxnSpLocks/>
            <a:endCxn id="20" idx="2"/>
          </p:cNvCxnSpPr>
          <p:nvPr/>
        </p:nvCxnSpPr>
        <p:spPr>
          <a:xfrm>
            <a:off x="3951790" y="2942749"/>
            <a:ext cx="4396682" cy="129095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348472" y="2882657"/>
            <a:ext cx="1582300" cy="37837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71070B-5E51-B54B-654A-2986D44BAC7D}"/>
              </a:ext>
            </a:extLst>
          </p:cNvPr>
          <p:cNvSpPr txBox="1"/>
          <p:nvPr/>
        </p:nvSpPr>
        <p:spPr>
          <a:xfrm>
            <a:off x="1931062" y="4529802"/>
            <a:ext cx="7829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</a:rPr>
              <a:t>From using </a:t>
            </a:r>
            <a:r>
              <a:rPr lang="en-GB" b="1" kern="1200" dirty="0">
                <a:solidFill>
                  <a:srgbClr val="FF0000"/>
                </a:solidFill>
              </a:rPr>
              <a:t>MSV\username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823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0"/>
      <p:bldP spid="38" grpId="0"/>
      <p:bldP spid="2" grpId="0"/>
      <p:bldP spid="9" grpId="0" animBg="1"/>
      <p:bldP spid="20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1328623" y="4834322"/>
            <a:ext cx="9921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</a:rPr>
              <a:t>After you login successfully, please remember to </a:t>
            </a:r>
            <a:r>
              <a:rPr lang="en-GB" kern="1200" dirty="0">
                <a:solidFill>
                  <a:srgbClr val="FF0000"/>
                </a:solidFill>
              </a:rPr>
              <a:t>save your credentials</a:t>
            </a:r>
            <a:r>
              <a:rPr lang="en-GB" kern="1200" dirty="0">
                <a:solidFill>
                  <a:schemeClr val="tx1"/>
                </a:solidFill>
              </a:rPr>
              <a:t> for the next time you login !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564BA-221C-17FC-CEB5-EAD77EF34307}"/>
              </a:ext>
            </a:extLst>
          </p:cNvPr>
          <p:cNvSpPr txBox="1"/>
          <p:nvPr/>
        </p:nvSpPr>
        <p:spPr>
          <a:xfrm>
            <a:off x="3251982" y="415317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How to Login to Therefore after the 2</a:t>
            </a:r>
            <a:r>
              <a:rPr lang="en-GB" sz="2000" b="1" baseline="30000" dirty="0"/>
              <a:t>nd</a:t>
            </a:r>
            <a:r>
              <a:rPr lang="en-GB" sz="2000" b="1" dirty="0"/>
              <a:t> September 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348472" y="2882657"/>
            <a:ext cx="1582300" cy="37837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863AA3-333A-9CED-083C-50FC88A83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311" y="1630853"/>
            <a:ext cx="10341864" cy="2395358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19ADE5D8-EE6A-794F-8722-31818E4E6260}"/>
              </a:ext>
            </a:extLst>
          </p:cNvPr>
          <p:cNvSpPr/>
          <p:nvPr/>
        </p:nvSpPr>
        <p:spPr>
          <a:xfrm>
            <a:off x="9046547" y="2504533"/>
            <a:ext cx="2407920" cy="133774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69318C0-EA7A-66DD-00F2-011B59417977}"/>
              </a:ext>
            </a:extLst>
          </p:cNvPr>
          <p:cNvSpPr/>
          <p:nvPr/>
        </p:nvSpPr>
        <p:spPr>
          <a:xfrm>
            <a:off x="10564756" y="1668272"/>
            <a:ext cx="380612" cy="24033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740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20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3566160" y="4582283"/>
            <a:ext cx="554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</a:rPr>
              <a:t>From </a:t>
            </a:r>
            <a:r>
              <a:rPr lang="en-GB" b="1" kern="1200" dirty="0">
                <a:solidFill>
                  <a:srgbClr val="FF0000"/>
                </a:solidFill>
              </a:rPr>
              <a:t>MSV\username </a:t>
            </a:r>
            <a:r>
              <a:rPr lang="en-GB" kern="1200" dirty="0">
                <a:solidFill>
                  <a:schemeClr val="tx1"/>
                </a:solidFill>
              </a:rPr>
              <a:t>to </a:t>
            </a:r>
            <a:r>
              <a:rPr lang="en-GB" b="1" dirty="0">
                <a:solidFill>
                  <a:srgbClr val="FF0000"/>
                </a:solidFill>
              </a:rPr>
              <a:t>u</a:t>
            </a:r>
            <a:r>
              <a:rPr lang="en-GB" b="1" kern="1200" dirty="0">
                <a:solidFill>
                  <a:srgbClr val="FF0000"/>
                </a:solidFill>
              </a:rPr>
              <a:t>sername@mapfre.net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1931062" y="1252996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Current Login Method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D1A77C-604B-4063-CE60-CAE0EA47CBE3}"/>
              </a:ext>
            </a:extLst>
          </p:cNvPr>
          <p:cNvSpPr txBox="1"/>
          <p:nvPr/>
        </p:nvSpPr>
        <p:spPr>
          <a:xfrm>
            <a:off x="7855352" y="1264712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NEW Login Method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564BA-221C-17FC-CEB5-EAD77EF34307}"/>
              </a:ext>
            </a:extLst>
          </p:cNvPr>
          <p:cNvSpPr txBox="1"/>
          <p:nvPr/>
        </p:nvSpPr>
        <p:spPr>
          <a:xfrm>
            <a:off x="3690894" y="426443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How to Login to PET  after the 2</a:t>
            </a:r>
            <a:r>
              <a:rPr lang="en-GB" sz="2000" b="1" baseline="30000" dirty="0"/>
              <a:t>nd</a:t>
            </a:r>
            <a:r>
              <a:rPr lang="en-GB" sz="2000" b="1" dirty="0"/>
              <a:t> September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056C4E-52EC-D255-6598-410A6EC1417C}"/>
              </a:ext>
            </a:extLst>
          </p:cNvPr>
          <p:cNvSpPr txBox="1"/>
          <p:nvPr/>
        </p:nvSpPr>
        <p:spPr>
          <a:xfrm>
            <a:off x="4910580" y="4951615"/>
            <a:ext cx="554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Same </a:t>
            </a:r>
            <a:r>
              <a:rPr lang="en-GB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password</a:t>
            </a:r>
            <a:r>
              <a:rPr lang="en-GB" sz="1422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applies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1C1B77-3685-000B-3A8C-1298A6725F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03706" y="2086882"/>
            <a:ext cx="3206874" cy="21217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13A2BC7-9387-9263-CF38-156DE17326F5}"/>
              </a:ext>
            </a:extLst>
          </p:cNvPr>
          <p:cNvSpPr/>
          <p:nvPr/>
        </p:nvSpPr>
        <p:spPr>
          <a:xfrm>
            <a:off x="2807208" y="2875324"/>
            <a:ext cx="109747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5DDD7BF-25B5-150A-B775-E29EDF393C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27518" y="2057742"/>
            <a:ext cx="3234083" cy="22154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3CB4F5-1D1C-317B-DC87-E63749F8874F}"/>
              </a:ext>
            </a:extLst>
          </p:cNvPr>
          <p:cNvCxnSpPr>
            <a:cxnSpLocks/>
          </p:cNvCxnSpPr>
          <p:nvPr/>
        </p:nvCxnSpPr>
        <p:spPr>
          <a:xfrm>
            <a:off x="3904681" y="3008376"/>
            <a:ext cx="4599239" cy="143434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354497" y="2833529"/>
            <a:ext cx="1246703" cy="36399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361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0"/>
      <p:bldP spid="38" grpId="0"/>
      <p:bldP spid="2" grpId="0"/>
      <p:bldP spid="6" grpId="0"/>
      <p:bldP spid="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3063240" y="1442407"/>
            <a:ext cx="5168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Reset Password button will redirect to this page: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721278-0174-C73F-5494-C394446EA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46712" y="2258017"/>
            <a:ext cx="3295764" cy="259491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9E03BE9-CD5B-9D6C-2506-B5A60E9F4C26}"/>
              </a:ext>
            </a:extLst>
          </p:cNvPr>
          <p:cNvSpPr txBox="1"/>
          <p:nvPr/>
        </p:nvSpPr>
        <p:spPr>
          <a:xfrm>
            <a:off x="2049524" y="265311"/>
            <a:ext cx="8328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How to reset your password after the 2</a:t>
            </a:r>
            <a:r>
              <a:rPr lang="en-GB" sz="2400" b="1" baseline="30000"/>
              <a:t>nd</a:t>
            </a:r>
            <a:r>
              <a:rPr lang="en-GB" sz="2400" b="1"/>
              <a:t> September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4B367B-DEF1-2DD5-3A77-AAC4C93B99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801" y="1789076"/>
            <a:ext cx="3367992" cy="361599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9B37D1E-3A8A-213E-423C-A5AA7D92F849}"/>
              </a:ext>
            </a:extLst>
          </p:cNvPr>
          <p:cNvSpPr/>
          <p:nvPr/>
        </p:nvSpPr>
        <p:spPr>
          <a:xfrm>
            <a:off x="2049524" y="4749844"/>
            <a:ext cx="120242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14">
            <a:extLst>
              <a:ext uri="{FF2B5EF4-FFF2-40B4-BE49-F238E27FC236}">
                <a16:creationId xmlns:a16="http://schemas.microsoft.com/office/drawing/2014/main" id="{09A735AF-1313-228D-6B04-6484668CB51B}"/>
              </a:ext>
            </a:extLst>
          </p:cNvPr>
          <p:cNvCxnSpPr>
            <a:cxnSpLocks/>
          </p:cNvCxnSpPr>
          <p:nvPr/>
        </p:nvCxnSpPr>
        <p:spPr>
          <a:xfrm flipV="1">
            <a:off x="3566160" y="3246259"/>
            <a:ext cx="3280552" cy="1325741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827A85C-F977-C1D2-E4D9-321FD663803A}"/>
              </a:ext>
            </a:extLst>
          </p:cNvPr>
          <p:cNvSpPr txBox="1"/>
          <p:nvPr/>
        </p:nvSpPr>
        <p:spPr>
          <a:xfrm>
            <a:off x="6966658" y="5081901"/>
            <a:ext cx="3367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Enter username in this format: username@mapfre.net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091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7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721278-0174-C73F-5494-C394446EA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58" y="1800190"/>
            <a:ext cx="5357374" cy="30004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8A5DC54-A6D8-80A1-227A-F586317D7CD2}"/>
              </a:ext>
            </a:extLst>
          </p:cNvPr>
          <p:cNvSpPr txBox="1"/>
          <p:nvPr/>
        </p:nvSpPr>
        <p:spPr>
          <a:xfrm>
            <a:off x="2049524" y="265311"/>
            <a:ext cx="8328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How to reset your password after the 2</a:t>
            </a:r>
            <a:r>
              <a:rPr lang="en-GB" sz="2400" b="1" baseline="30000"/>
              <a:t>nd</a:t>
            </a:r>
            <a:r>
              <a:rPr lang="en-GB" sz="2400" b="1"/>
              <a:t> September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0DCA5B-65EC-A16A-9F39-DCB0012F5FF6}"/>
              </a:ext>
            </a:extLst>
          </p:cNvPr>
          <p:cNvSpPr txBox="1"/>
          <p:nvPr/>
        </p:nvSpPr>
        <p:spPr>
          <a:xfrm>
            <a:off x="6845660" y="3060190"/>
            <a:ext cx="492266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/>
              <a:t>Choose “</a:t>
            </a:r>
            <a:r>
              <a:rPr lang="en-GB">
                <a:solidFill>
                  <a:srgbClr val="FF0000"/>
                </a:solidFill>
              </a:rPr>
              <a:t>I’ve forgotten my password</a:t>
            </a:r>
            <a:r>
              <a:rPr lang="en-GB"/>
              <a:t>” and follow on-screen instructions</a:t>
            </a:r>
          </a:p>
          <a:p>
            <a:pPr defTabSz="722376">
              <a:spcAft>
                <a:spcPts val="600"/>
              </a:spcAft>
            </a:pPr>
            <a:r>
              <a:rPr lang="en-GB"/>
              <a:t> </a:t>
            </a:r>
            <a:endParaRPr lang="en-GB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281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F0E8B-2DF0-F3F8-F0EC-B0640BFC2C86}"/>
              </a:ext>
            </a:extLst>
          </p:cNvPr>
          <p:cNvSpPr txBox="1"/>
          <p:nvPr/>
        </p:nvSpPr>
        <p:spPr>
          <a:xfrm>
            <a:off x="1155940" y="1715665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/>
              <a:t>A dedicated Support Helpline in case of login difficulties has been setup: </a:t>
            </a:r>
            <a:r>
              <a:rPr lang="en-US" sz="2000" b="1">
                <a:solidFill>
                  <a:srgbClr val="FF0000"/>
                </a:solidFill>
              </a:rPr>
              <a:t>25909 919</a:t>
            </a:r>
          </a:p>
        </p:txBody>
      </p:sp>
      <p:pic>
        <p:nvPicPr>
          <p:cNvPr id="5" name="Picture 2" descr="MAPFRE | InsTech">
            <a:extLst>
              <a:ext uri="{FF2B5EF4-FFF2-40B4-BE49-F238E27FC236}">
                <a16:creationId xmlns:a16="http://schemas.microsoft.com/office/drawing/2014/main" id="{45CA8997-CEDD-5753-FD47-19CE3DC6E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3840" y="3978524"/>
            <a:ext cx="3335296" cy="211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2E3A6E-6DA9-B4E1-CFE5-5F01B31D13D8}"/>
              </a:ext>
            </a:extLst>
          </p:cNvPr>
          <p:cNvSpPr txBox="1"/>
          <p:nvPr/>
        </p:nvSpPr>
        <p:spPr>
          <a:xfrm>
            <a:off x="825997" y="3429000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/>
              <a:t>Thank You </a:t>
            </a:r>
            <a:endParaRPr lang="en-US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5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66"/>
    </mc:Choice>
    <mc:Fallback xmlns="">
      <p:transition spd="slow" advTm="516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868D0BFDAB2B44B4DDC28D32E7F329" ma:contentTypeVersion="18" ma:contentTypeDescription="Crear nuevo documento." ma:contentTypeScope="" ma:versionID="28b5f27dfbceedc0a635b2719de4dbce">
  <xsd:schema xmlns:xsd="http://www.w3.org/2001/XMLSchema" xmlns:xs="http://www.w3.org/2001/XMLSchema" xmlns:p="http://schemas.microsoft.com/office/2006/metadata/properties" xmlns:ns2="7ab2f824-b8b1-4f70-94b2-dd34941c6ab9" xmlns:ns3="f5fa07a3-dd8b-4caa-b4a7-979c4969f3ff" targetNamespace="http://schemas.microsoft.com/office/2006/metadata/properties" ma:root="true" ma:fieldsID="64ab1514bbafec07220ea435bd6d73a3" ns2:_="" ns3:_="">
    <xsd:import namespace="7ab2f824-b8b1-4f70-94b2-dd34941c6ab9"/>
    <xsd:import namespace="f5fa07a3-dd8b-4caa-b4a7-979c4969f3f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2f824-b8b1-4f70-94b2-dd34941c6a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489192-128e-45f2-9a54-95c1708122e6}" ma:internalName="TaxCatchAll" ma:showField="CatchAllData" ma:web="7ab2f824-b8b1-4f70-94b2-dd34941c6a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a07a3-dd8b-4caa-b4a7-979c4969f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db4f335f-4aac-4393-8d60-b82646c97e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ab2f824-b8b1-4f70-94b2-dd34941c6ab9" xsi:nil="true"/>
    <lcf76f155ced4ddcb4097134ff3c332f xmlns="f5fa07a3-dd8b-4caa-b4a7-979c4969f3f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0A9308-35BD-4E27-97D3-7E0E9CCEA4E5}">
  <ds:schemaRefs>
    <ds:schemaRef ds:uri="7ab2f824-b8b1-4f70-94b2-dd34941c6ab9"/>
    <ds:schemaRef ds:uri="f5fa07a3-dd8b-4caa-b4a7-979c4969f3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665F0AA-E579-418E-AF3F-910F13441712}">
  <ds:schemaRefs>
    <ds:schemaRef ds:uri="7ab2f824-b8b1-4f70-94b2-dd34941c6ab9"/>
    <ds:schemaRef ds:uri="f5fa07a3-dd8b-4caa-b4a7-979c4969f3f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3D84137-5450-4B8F-89F2-82273F2AC5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210</Words>
  <Application>Microsoft Office PowerPoint</Application>
  <PresentationFormat>Widescreen</PresentationFormat>
  <Paragraphs>30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Aldwyn Zammit</dc:creator>
  <cp:lastModifiedBy>Aldwyn Zammit</cp:lastModifiedBy>
  <cp:revision>1</cp:revision>
  <dcterms:created xsi:type="dcterms:W3CDTF">2024-07-11T07:11:10Z</dcterms:created>
  <dcterms:modified xsi:type="dcterms:W3CDTF">2024-08-29T07:17:17Z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0x01010081868D0BFDAB2B44B4DDC28D32E7F329</vt:lpwstr>
  </property>
  <property fmtid="{D5CDD505-2E9C-101B-9397-08002B2CF9AE}" pid="3" name="MediaServiceImageTags">
    <vt:lpwstr/>
  </property>
</Properties>
</file>