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8B5B4-787E-4C02-9BA7-2CD630AB8206}" v="330" dt="2024-08-02T12:00:02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wyn Zammit" userId="503b043b-007c-4c3c-bcf7-b9a6b679fb90" providerId="ADAL" clId="{B2B41810-6920-4E98-9946-064CE7F77FE9}"/>
    <pc:docChg chg="delSld modSld">
      <pc:chgData name="Aldwyn Zammit" userId="503b043b-007c-4c3c-bcf7-b9a6b679fb90" providerId="ADAL" clId="{B2B41810-6920-4E98-9946-064CE7F77FE9}" dt="2024-08-02T12:56:52.170" v="4" actId="729"/>
      <pc:docMkLst>
        <pc:docMk/>
      </pc:docMkLst>
      <pc:sldChg chg="del">
        <pc:chgData name="Aldwyn Zammit" userId="503b043b-007c-4c3c-bcf7-b9a6b679fb90" providerId="ADAL" clId="{B2B41810-6920-4E98-9946-064CE7F77FE9}" dt="2024-08-02T12:56:37.727" v="1" actId="2696"/>
        <pc:sldMkLst>
          <pc:docMk/>
          <pc:sldMk cId="2770911826" sldId="256"/>
        </pc:sldMkLst>
      </pc:sldChg>
      <pc:sldChg chg="mod modShow">
        <pc:chgData name="Aldwyn Zammit" userId="503b043b-007c-4c3c-bcf7-b9a6b679fb90" providerId="ADAL" clId="{B2B41810-6920-4E98-9946-064CE7F77FE9}" dt="2024-08-02T12:56:52.170" v="4" actId="729"/>
        <pc:sldMkLst>
          <pc:docMk/>
          <pc:sldMk cId="987287524" sldId="257"/>
        </pc:sldMkLst>
      </pc:sldChg>
      <pc:sldChg chg="del">
        <pc:chgData name="Aldwyn Zammit" userId="503b043b-007c-4c3c-bcf7-b9a6b679fb90" providerId="ADAL" clId="{B2B41810-6920-4E98-9946-064CE7F77FE9}" dt="2024-08-02T12:56:47.985" v="3" actId="2696"/>
        <pc:sldMkLst>
          <pc:docMk/>
          <pc:sldMk cId="521066847" sldId="259"/>
        </pc:sldMkLst>
      </pc:sldChg>
      <pc:sldChg chg="del">
        <pc:chgData name="Aldwyn Zammit" userId="503b043b-007c-4c3c-bcf7-b9a6b679fb90" providerId="ADAL" clId="{B2B41810-6920-4E98-9946-064CE7F77FE9}" dt="2024-08-02T12:56:47.985" v="3" actId="2696"/>
        <pc:sldMkLst>
          <pc:docMk/>
          <pc:sldMk cId="3895813012" sldId="260"/>
        </pc:sldMkLst>
      </pc:sldChg>
      <pc:sldChg chg="del">
        <pc:chgData name="Aldwyn Zammit" userId="503b043b-007c-4c3c-bcf7-b9a6b679fb90" providerId="ADAL" clId="{B2B41810-6920-4E98-9946-064CE7F77FE9}" dt="2024-08-02T12:56:37.727" v="1" actId="2696"/>
        <pc:sldMkLst>
          <pc:docMk/>
          <pc:sldMk cId="3897547436" sldId="261"/>
        </pc:sldMkLst>
      </pc:sldChg>
      <pc:sldChg chg="del">
        <pc:chgData name="Aldwyn Zammit" userId="503b043b-007c-4c3c-bcf7-b9a6b679fb90" providerId="ADAL" clId="{B2B41810-6920-4E98-9946-064CE7F77FE9}" dt="2024-08-02T12:56:37.727" v="1" actId="2696"/>
        <pc:sldMkLst>
          <pc:docMk/>
          <pc:sldMk cId="482811095" sldId="262"/>
        </pc:sldMkLst>
      </pc:sldChg>
      <pc:sldChg chg="mod modShow">
        <pc:chgData name="Aldwyn Zammit" userId="503b043b-007c-4c3c-bcf7-b9a6b679fb90" providerId="ADAL" clId="{B2B41810-6920-4E98-9946-064CE7F77FE9}" dt="2024-08-02T12:56:44.096" v="2" actId="729"/>
        <pc:sldMkLst>
          <pc:docMk/>
          <pc:sldMk cId="3436043166" sldId="263"/>
        </pc:sldMkLst>
      </pc:sldChg>
      <pc:sldChg chg="del">
        <pc:chgData name="Aldwyn Zammit" userId="503b043b-007c-4c3c-bcf7-b9a6b679fb90" providerId="ADAL" clId="{B2B41810-6920-4E98-9946-064CE7F77FE9}" dt="2024-08-02T12:56:30.988" v="0" actId="2696"/>
        <pc:sldMkLst>
          <pc:docMk/>
          <pc:sldMk cId="2523749806" sldId="265"/>
        </pc:sldMkLst>
      </pc:sldChg>
      <pc:sldChg chg="del">
        <pc:chgData name="Aldwyn Zammit" userId="503b043b-007c-4c3c-bcf7-b9a6b679fb90" providerId="ADAL" clId="{B2B41810-6920-4E98-9946-064CE7F77FE9}" dt="2024-08-02T12:56:30.988" v="0" actId="2696"/>
        <pc:sldMkLst>
          <pc:docMk/>
          <pc:sldMk cId="3380608043" sldId="266"/>
        </pc:sldMkLst>
      </pc:sldChg>
    </pc:docChg>
  </pc:docChgLst>
  <pc:docChgLst>
    <pc:chgData name="Aldwyn Zammit" userId="503b043b-007c-4c3c-bcf7-b9a6b679fb90" providerId="ADAL" clId="{98C8B5B4-787E-4C02-9BA7-2CD630AB8206}"/>
    <pc:docChg chg="undo custSel addSld delSld modSld">
      <pc:chgData name="Aldwyn Zammit" userId="503b043b-007c-4c3c-bcf7-b9a6b679fb90" providerId="ADAL" clId="{98C8B5B4-787E-4C02-9BA7-2CD630AB8206}" dt="2024-08-02T12:00:02.532" v="909"/>
      <pc:docMkLst>
        <pc:docMk/>
      </pc:docMkLst>
      <pc:sldChg chg="addSp delSp modSp mod delAnim modAnim modShow">
        <pc:chgData name="Aldwyn Zammit" userId="503b043b-007c-4c3c-bcf7-b9a6b679fb90" providerId="ADAL" clId="{98C8B5B4-787E-4C02-9BA7-2CD630AB8206}" dt="2024-08-02T11:56:00.804" v="809" actId="729"/>
        <pc:sldMkLst>
          <pc:docMk/>
          <pc:sldMk cId="2770911826" sldId="256"/>
        </pc:sldMkLst>
        <pc:spChg chg="mod">
          <ac:chgData name="Aldwyn Zammit" userId="503b043b-007c-4c3c-bcf7-b9a6b679fb90" providerId="ADAL" clId="{98C8B5B4-787E-4C02-9BA7-2CD630AB8206}" dt="2024-08-01T10:06:45.920" v="516" actId="20577"/>
          <ac:spMkLst>
            <pc:docMk/>
            <pc:sldMk cId="2770911826" sldId="256"/>
            <ac:spMk id="8" creationId="{14F4B560-CBCB-5B6A-C941-A16AB6A54E42}"/>
          </ac:spMkLst>
        </pc:spChg>
        <pc:spChg chg="del mod ord">
          <ac:chgData name="Aldwyn Zammit" userId="503b043b-007c-4c3c-bcf7-b9a6b679fb90" providerId="ADAL" clId="{98C8B5B4-787E-4C02-9BA7-2CD630AB8206}" dt="2024-08-01T09:58:39.969" v="256" actId="478"/>
          <ac:spMkLst>
            <pc:docMk/>
            <pc:sldMk cId="2770911826" sldId="256"/>
            <ac:spMk id="9" creationId="{C13A2BC7-9387-9263-CF38-156DE17326F5}"/>
          </ac:spMkLst>
        </pc:spChg>
        <pc:spChg chg="add mod">
          <ac:chgData name="Aldwyn Zammit" userId="503b043b-007c-4c3c-bcf7-b9a6b679fb90" providerId="ADAL" clId="{98C8B5B4-787E-4C02-9BA7-2CD630AB8206}" dt="2024-08-01T09:58:33.128" v="255" actId="1076"/>
          <ac:spMkLst>
            <pc:docMk/>
            <pc:sldMk cId="2770911826" sldId="256"/>
            <ac:spMk id="10" creationId="{66EEF6CD-F2ED-9AFD-C27A-5C7B8EC14493}"/>
          </ac:spMkLst>
        </pc:spChg>
        <pc:spChg chg="add mod">
          <ac:chgData name="Aldwyn Zammit" userId="503b043b-007c-4c3c-bcf7-b9a6b679fb90" providerId="ADAL" clId="{98C8B5B4-787E-4C02-9BA7-2CD630AB8206}" dt="2024-08-01T09:59:05.294" v="287" actId="20577"/>
          <ac:spMkLst>
            <pc:docMk/>
            <pc:sldMk cId="2770911826" sldId="256"/>
            <ac:spMk id="11" creationId="{42A8245F-D714-2F6F-9AD5-AF9575A623EF}"/>
          </ac:spMkLst>
        </pc:spChg>
        <pc:spChg chg="del mod">
          <ac:chgData name="Aldwyn Zammit" userId="503b043b-007c-4c3c-bcf7-b9a6b679fb90" providerId="ADAL" clId="{98C8B5B4-787E-4C02-9BA7-2CD630AB8206}" dt="2024-08-01T10:07:43.928" v="520" actId="478"/>
          <ac:spMkLst>
            <pc:docMk/>
            <pc:sldMk cId="2770911826" sldId="256"/>
            <ac:spMk id="19" creationId="{4605E666-A15D-55D3-59D4-D255AF91F3BB}"/>
          </ac:spMkLst>
        </pc:spChg>
        <pc:spChg chg="del mod">
          <ac:chgData name="Aldwyn Zammit" userId="503b043b-007c-4c3c-bcf7-b9a6b679fb90" providerId="ADAL" clId="{98C8B5B4-787E-4C02-9BA7-2CD630AB8206}" dt="2024-08-01T09:58:45.087" v="258" actId="478"/>
          <ac:spMkLst>
            <pc:docMk/>
            <pc:sldMk cId="2770911826" sldId="256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1T10:06:12.550" v="511" actId="1076"/>
          <ac:spMkLst>
            <pc:docMk/>
            <pc:sldMk cId="2770911826" sldId="256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09:57:43.076" v="245" actId="478"/>
          <ac:spMkLst>
            <pc:docMk/>
            <pc:sldMk cId="2770911826" sldId="256"/>
            <ac:spMk id="38" creationId="{DBD1A77C-604B-4063-CE60-CAE0EA47CBE3}"/>
          </ac:spMkLst>
        </pc:spChg>
        <pc:picChg chg="add mod">
          <ac:chgData name="Aldwyn Zammit" userId="503b043b-007c-4c3c-bcf7-b9a6b679fb90" providerId="ADAL" clId="{98C8B5B4-787E-4C02-9BA7-2CD630AB8206}" dt="2024-08-01T10:01:33.458" v="338" actId="14100"/>
          <ac:picMkLst>
            <pc:docMk/>
            <pc:sldMk cId="2770911826" sldId="256"/>
            <ac:picMk id="3" creationId="{99721278-0174-C73F-5494-C394446EAC55}"/>
          </ac:picMkLst>
        </pc:picChg>
        <pc:picChg chg="del mod">
          <ac:chgData name="Aldwyn Zammit" userId="503b043b-007c-4c3c-bcf7-b9a6b679fb90" providerId="ADAL" clId="{98C8B5B4-787E-4C02-9BA7-2CD630AB8206}" dt="2024-08-01T09:50:13.762" v="152" actId="478"/>
          <ac:picMkLst>
            <pc:docMk/>
            <pc:sldMk cId="2770911826" sldId="256"/>
            <ac:picMk id="5" creationId="{0BBC1715-1ACF-2EEA-05C7-08DD70EE2744}"/>
          </ac:picMkLst>
        </pc:picChg>
        <pc:picChg chg="add mod">
          <ac:chgData name="Aldwyn Zammit" userId="503b043b-007c-4c3c-bcf7-b9a6b679fb90" providerId="ADAL" clId="{98C8B5B4-787E-4C02-9BA7-2CD630AB8206}" dt="2024-08-01T11:02:02.976" v="577" actId="14826"/>
          <ac:picMkLst>
            <pc:docMk/>
            <pc:sldMk cId="2770911826" sldId="256"/>
            <ac:picMk id="6" creationId="{09C1426C-166E-7A3C-68D0-16F3BBF5D1AC}"/>
          </ac:picMkLst>
        </pc:picChg>
        <pc:picChg chg="del mod">
          <ac:chgData name="Aldwyn Zammit" userId="503b043b-007c-4c3c-bcf7-b9a6b679fb90" providerId="ADAL" clId="{98C8B5B4-787E-4C02-9BA7-2CD630AB8206}" dt="2024-08-01T09:57:38.461" v="244" actId="478"/>
          <ac:picMkLst>
            <pc:docMk/>
            <pc:sldMk cId="2770911826" sldId="256"/>
            <ac:picMk id="7" creationId="{2AEE6A9E-01D1-3E5D-16AD-A76353AED36F}"/>
          </ac:picMkLst>
        </pc:picChg>
        <pc:cxnChg chg="del mod ord">
          <ac:chgData name="Aldwyn Zammit" userId="503b043b-007c-4c3c-bcf7-b9a6b679fb90" providerId="ADAL" clId="{98C8B5B4-787E-4C02-9BA7-2CD630AB8206}" dt="2024-08-01T09:58:42.910" v="257" actId="478"/>
          <ac:cxnSpMkLst>
            <pc:docMk/>
            <pc:sldMk cId="2770911826" sldId="256"/>
            <ac:cxnSpMk id="15" creationId="{3B3CB4F5-1D1C-317B-DC87-E63749F8874F}"/>
          </ac:cxnSpMkLst>
        </pc:cxnChg>
      </pc:sldChg>
      <pc:sldChg chg="modSp mod modShow">
        <pc:chgData name="Aldwyn Zammit" userId="503b043b-007c-4c3c-bcf7-b9a6b679fb90" providerId="ADAL" clId="{98C8B5B4-787E-4C02-9BA7-2CD630AB8206}" dt="2024-08-02T11:59:23.258" v="908" actId="729"/>
        <pc:sldMkLst>
          <pc:docMk/>
          <pc:sldMk cId="987287524" sldId="257"/>
        </pc:sldMkLst>
        <pc:spChg chg="mod">
          <ac:chgData name="Aldwyn Zammit" userId="503b043b-007c-4c3c-bcf7-b9a6b679fb90" providerId="ADAL" clId="{98C8B5B4-787E-4C02-9BA7-2CD630AB8206}" dt="2024-08-02T11:30:19.955" v="733" actId="14100"/>
          <ac:spMkLst>
            <pc:docMk/>
            <pc:sldMk cId="987287524" sldId="257"/>
            <ac:spMk id="4" creationId="{E23D1355-A5F8-8DD5-F5EB-384CD534EF33}"/>
          </ac:spMkLst>
        </pc:spChg>
      </pc:sldChg>
      <pc:sldChg chg="addSp modSp mod">
        <pc:chgData name="Aldwyn Zammit" userId="503b043b-007c-4c3c-bcf7-b9a6b679fb90" providerId="ADAL" clId="{98C8B5B4-787E-4C02-9BA7-2CD630AB8206}" dt="2024-08-01T10:11:25.379" v="569" actId="1076"/>
        <pc:sldMkLst>
          <pc:docMk/>
          <pc:sldMk cId="4195659950" sldId="258"/>
        </pc:sldMkLst>
        <pc:spChg chg="add mod">
          <ac:chgData name="Aldwyn Zammit" userId="503b043b-007c-4c3c-bcf7-b9a6b679fb90" providerId="ADAL" clId="{98C8B5B4-787E-4C02-9BA7-2CD630AB8206}" dt="2024-08-01T10:11:25.379" v="569" actId="1076"/>
          <ac:spMkLst>
            <pc:docMk/>
            <pc:sldMk cId="4195659950" sldId="258"/>
            <ac:spMk id="2" creationId="{272E3A6E-6DA9-B4E1-CFE5-5F01B31D13D8}"/>
          </ac:spMkLst>
        </pc:spChg>
        <pc:spChg chg="mod">
          <ac:chgData name="Aldwyn Zammit" userId="503b043b-007c-4c3c-bcf7-b9a6b679fb90" providerId="ADAL" clId="{98C8B5B4-787E-4C02-9BA7-2CD630AB8206}" dt="2024-08-01T10:10:54.550" v="550" actId="20577"/>
          <ac:spMkLst>
            <pc:docMk/>
            <pc:sldMk cId="4195659950" sldId="258"/>
            <ac:spMk id="4" creationId="{9D2F0E8B-2DF0-F3F8-F0EC-B0640BFC2C86}"/>
          </ac:spMkLst>
        </pc:spChg>
        <pc:picChg chg="mod">
          <ac:chgData name="Aldwyn Zammit" userId="503b043b-007c-4c3c-bcf7-b9a6b679fb90" providerId="ADAL" clId="{98C8B5B4-787E-4C02-9BA7-2CD630AB8206}" dt="2024-08-01T10:04:33.730" v="486" actId="1076"/>
          <ac:picMkLst>
            <pc:docMk/>
            <pc:sldMk cId="4195659950" sldId="258"/>
            <ac:picMk id="5" creationId="{45CA8997-CEDD-5753-FD47-19CE3DC6EDA2}"/>
          </ac:picMkLst>
        </pc:picChg>
      </pc:sldChg>
      <pc:sldChg chg="addSp delSp modSp add mod delAnim modAnim modShow">
        <pc:chgData name="Aldwyn Zammit" userId="503b043b-007c-4c3c-bcf7-b9a6b679fb90" providerId="ADAL" clId="{98C8B5B4-787E-4C02-9BA7-2CD630AB8206}" dt="2024-08-02T12:00:02.532" v="909"/>
        <pc:sldMkLst>
          <pc:docMk/>
          <pc:sldMk cId="521066847" sldId="259"/>
        </pc:sldMkLst>
        <pc:spChg chg="add mod">
          <ac:chgData name="Aldwyn Zammit" userId="503b043b-007c-4c3c-bcf7-b9a6b679fb90" providerId="ADAL" clId="{98C8B5B4-787E-4C02-9BA7-2CD630AB8206}" dt="2024-08-02T11:58:55.357" v="905" actId="20577"/>
          <ac:spMkLst>
            <pc:docMk/>
            <pc:sldMk cId="521066847" sldId="259"/>
            <ac:spMk id="2" creationId="{B1C564BA-221C-17FC-CEB5-EAD77EF34307}"/>
          </ac:spMkLst>
        </pc:spChg>
        <pc:spChg chg="add del mod">
          <ac:chgData name="Aldwyn Zammit" userId="503b043b-007c-4c3c-bcf7-b9a6b679fb90" providerId="ADAL" clId="{98C8B5B4-787E-4C02-9BA7-2CD630AB8206}" dt="2024-08-02T11:57:29.227" v="892" actId="478"/>
          <ac:spMkLst>
            <pc:docMk/>
            <pc:sldMk cId="521066847" sldId="259"/>
            <ac:spMk id="3" creationId="{283B488C-B641-44BA-B4C5-1C62DDF30605}"/>
          </ac:spMkLst>
        </pc:spChg>
        <pc:spChg chg="add mod">
          <ac:chgData name="Aldwyn Zammit" userId="503b043b-007c-4c3c-bcf7-b9a6b679fb90" providerId="ADAL" clId="{98C8B5B4-787E-4C02-9BA7-2CD630AB8206}" dt="2024-08-02T11:58:36.820" v="898" actId="1076"/>
          <ac:spMkLst>
            <pc:docMk/>
            <pc:sldMk cId="521066847" sldId="259"/>
            <ac:spMk id="4" creationId="{6D0F5B63-706D-86FB-CE5B-613FB204249D}"/>
          </ac:spMkLst>
        </pc:spChg>
        <pc:spChg chg="add mod">
          <ac:chgData name="Aldwyn Zammit" userId="503b043b-007c-4c3c-bcf7-b9a6b679fb90" providerId="ADAL" clId="{98C8B5B4-787E-4C02-9BA7-2CD630AB8206}" dt="2024-08-02T11:58:30.957" v="897" actId="1076"/>
          <ac:spMkLst>
            <pc:docMk/>
            <pc:sldMk cId="521066847" sldId="259"/>
            <ac:spMk id="6" creationId="{38056C4E-52EC-D255-6598-410A6EC1417C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2T11:58:24.423" v="895" actId="478"/>
          <ac:spMkLst>
            <pc:docMk/>
            <pc:sldMk cId="521066847" sldId="259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37" creationId="{4EC271C1-C712-C4B8-F399-8A5E24B1A200}"/>
          </ac:spMkLst>
        </pc:spChg>
        <pc:spChg chg="mod">
          <ac:chgData name="Aldwyn Zammit" userId="503b043b-007c-4c3c-bcf7-b9a6b679fb90" providerId="ADAL" clId="{98C8B5B4-787E-4C02-9BA7-2CD630AB8206}" dt="2024-08-02T11:57:23.560" v="889" actId="1076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8-02T11:56:56.580" v="888" actId="1036"/>
          <ac:cxnSpMkLst>
            <pc:docMk/>
            <pc:sldMk cId="521066847" sldId="259"/>
            <ac:cxnSpMk id="15" creationId="{3B3CB4F5-1D1C-317B-DC87-E63749F8874F}"/>
          </ac:cxnSpMkLst>
        </pc:cxnChg>
      </pc:sldChg>
      <pc:sldChg chg="modSp add mod modShow">
        <pc:chgData name="Aldwyn Zammit" userId="503b043b-007c-4c3c-bcf7-b9a6b679fb90" providerId="ADAL" clId="{98C8B5B4-787E-4C02-9BA7-2CD630AB8206}" dt="2024-08-01T11:19:11.268" v="676" actId="14100"/>
        <pc:sldMkLst>
          <pc:docMk/>
          <pc:sldMk cId="3895813012" sldId="260"/>
        </pc:sldMkLst>
        <pc:spChg chg="mod">
          <ac:chgData name="Aldwyn Zammit" userId="503b043b-007c-4c3c-bcf7-b9a6b679fb90" providerId="ADAL" clId="{98C8B5B4-787E-4C02-9BA7-2CD630AB8206}" dt="2024-08-01T11:19:11.268" v="676" actId="14100"/>
          <ac:spMkLst>
            <pc:docMk/>
            <pc:sldMk cId="3895813012" sldId="260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7-31T12:57:35.549" v="72" actId="1076"/>
          <ac:spMkLst>
            <pc:docMk/>
            <pc:sldMk cId="3895813012" sldId="260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7-31T12:57:26.380" v="70" actId="1076"/>
          <ac:spMkLst>
            <pc:docMk/>
            <pc:sldMk cId="3895813012" sldId="260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7-31T12:57:32.463" v="71" actId="1076"/>
          <ac:picMkLst>
            <pc:docMk/>
            <pc:sldMk cId="3895813012" sldId="260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7-31T12:57:38.838" v="73" actId="14100"/>
          <ac:cxnSpMkLst>
            <pc:docMk/>
            <pc:sldMk cId="3895813012" sldId="260"/>
            <ac:cxnSpMk id="15" creationId="{3B3CB4F5-1D1C-317B-DC87-E63749F8874F}"/>
          </ac:cxnSpMkLst>
        </pc:cxnChg>
      </pc:sldChg>
      <pc:sldChg chg="addSp delSp modSp add mod delAnim modAnim modShow">
        <pc:chgData name="Aldwyn Zammit" userId="503b043b-007c-4c3c-bcf7-b9a6b679fb90" providerId="ADAL" clId="{98C8B5B4-787E-4C02-9BA7-2CD630AB8206}" dt="2024-08-02T11:52:00.021" v="790" actId="729"/>
        <pc:sldMkLst>
          <pc:docMk/>
          <pc:sldMk cId="3897547436" sldId="261"/>
        </pc:sldMkLst>
        <pc:spChg chg="add mod">
          <ac:chgData name="Aldwyn Zammit" userId="503b043b-007c-4c3c-bcf7-b9a6b679fb90" providerId="ADAL" clId="{98C8B5B4-787E-4C02-9BA7-2CD630AB8206}" dt="2024-08-02T11:48:23.572" v="736" actId="20577"/>
          <ac:spMkLst>
            <pc:docMk/>
            <pc:sldMk cId="3897547436" sldId="261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29:52.047" v="727" actId="20577"/>
          <ac:spMkLst>
            <pc:docMk/>
            <pc:sldMk cId="3897547436" sldId="261"/>
            <ac:spMk id="4" creationId="{8F86595F-827E-2917-C5C2-6282AFA2A804}"/>
          </ac:spMkLst>
        </pc:spChg>
        <pc:spChg chg="mod">
          <ac:chgData name="Aldwyn Zammit" userId="503b043b-007c-4c3c-bcf7-b9a6b679fb90" providerId="ADAL" clId="{98C8B5B4-787E-4C02-9BA7-2CD630AB8206}" dt="2024-08-01T11:18:13.337" v="669" actId="1076"/>
          <ac:spMkLst>
            <pc:docMk/>
            <pc:sldMk cId="3897547436" sldId="261"/>
            <ac:spMk id="8" creationId="{14F4B560-CBCB-5B6A-C941-A16AB6A54E42}"/>
          </ac:spMkLst>
        </pc:spChg>
        <pc:spChg chg="del mod">
          <ac:chgData name="Aldwyn Zammit" userId="503b043b-007c-4c3c-bcf7-b9a6b679fb90" providerId="ADAL" clId="{98C8B5B4-787E-4C02-9BA7-2CD630AB8206}" dt="2024-08-01T11:02:28.389" v="583" actId="478"/>
          <ac:spMkLst>
            <pc:docMk/>
            <pc:sldMk cId="3897547436" sldId="261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1T11:02:38.306" v="586" actId="478"/>
          <ac:spMkLst>
            <pc:docMk/>
            <pc:sldMk cId="3897547436" sldId="261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1:02:35.731" v="585" actId="1076"/>
          <ac:spMkLst>
            <pc:docMk/>
            <pc:sldMk cId="3897547436" sldId="261"/>
            <ac:spMk id="20" creationId="{BD7F054D-D793-BDFD-6C18-5789DBDD3916}"/>
          </ac:spMkLst>
        </pc:spChg>
        <pc:spChg chg="del mod">
          <ac:chgData name="Aldwyn Zammit" userId="503b043b-007c-4c3c-bcf7-b9a6b679fb90" providerId="ADAL" clId="{98C8B5B4-787E-4C02-9BA7-2CD630AB8206}" dt="2024-08-01T11:02:19.849" v="579" actId="478"/>
          <ac:spMkLst>
            <pc:docMk/>
            <pc:sldMk cId="3897547436" sldId="261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11:02:25.269" v="581" actId="478"/>
          <ac:spMkLst>
            <pc:docMk/>
            <pc:sldMk cId="3897547436" sldId="261"/>
            <ac:spMk id="38" creationId="{DBD1A77C-604B-4063-CE60-CAE0EA47CBE3}"/>
          </ac:spMkLst>
        </pc:spChg>
        <pc:picChg chg="del mod">
          <ac:chgData name="Aldwyn Zammit" userId="503b043b-007c-4c3c-bcf7-b9a6b679fb90" providerId="ADAL" clId="{98C8B5B4-787E-4C02-9BA7-2CD630AB8206}" dt="2024-08-01T11:02:16.227" v="578" actId="478"/>
          <ac:picMkLst>
            <pc:docMk/>
            <pc:sldMk cId="3897547436" sldId="261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1T11:02:31.184" v="584" actId="1076"/>
          <ac:picMkLst>
            <pc:docMk/>
            <pc:sldMk cId="3897547436" sldId="261"/>
            <ac:picMk id="7" creationId="{2AEE6A9E-01D1-3E5D-16AD-A76353AED36F}"/>
          </ac:picMkLst>
        </pc:picChg>
        <pc:cxnChg chg="del mod">
          <ac:chgData name="Aldwyn Zammit" userId="503b043b-007c-4c3c-bcf7-b9a6b679fb90" providerId="ADAL" clId="{98C8B5B4-787E-4C02-9BA7-2CD630AB8206}" dt="2024-08-01T11:02:27.616" v="582" actId="478"/>
          <ac:cxnSpMkLst>
            <pc:docMk/>
            <pc:sldMk cId="3897547436" sldId="261"/>
            <ac:cxnSpMk id="15" creationId="{3B3CB4F5-1D1C-317B-DC87-E63749F8874F}"/>
          </ac:cxnSpMkLst>
        </pc:cxnChg>
      </pc:sldChg>
      <pc:sldChg chg="delSp modSp add mod delAnim modAnim modShow">
        <pc:chgData name="Aldwyn Zammit" userId="503b043b-007c-4c3c-bcf7-b9a6b679fb90" providerId="ADAL" clId="{98C8B5B4-787E-4C02-9BA7-2CD630AB8206}" dt="2024-08-02T11:56:02.861" v="810" actId="729"/>
        <pc:sldMkLst>
          <pc:docMk/>
          <pc:sldMk cId="482811095" sldId="262"/>
        </pc:sldMkLst>
        <pc:spChg chg="del">
          <ac:chgData name="Aldwyn Zammit" userId="503b043b-007c-4c3c-bcf7-b9a6b679fb90" providerId="ADAL" clId="{98C8B5B4-787E-4C02-9BA7-2CD630AB8206}" dt="2024-08-01T10:01:03.897" v="334" actId="478"/>
          <ac:spMkLst>
            <pc:docMk/>
            <pc:sldMk cId="482811095" sldId="262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1T10:01:44.659" v="341" actId="20577"/>
          <ac:spMkLst>
            <pc:docMk/>
            <pc:sldMk cId="482811095" sldId="262"/>
            <ac:spMk id="10" creationId="{66EEF6CD-F2ED-9AFD-C27A-5C7B8EC14493}"/>
          </ac:spMkLst>
        </pc:spChg>
        <pc:spChg chg="del mod">
          <ac:chgData name="Aldwyn Zammit" userId="503b043b-007c-4c3c-bcf7-b9a6b679fb90" providerId="ADAL" clId="{98C8B5B4-787E-4C02-9BA7-2CD630AB8206}" dt="2024-08-01T10:00:51.808" v="330" actId="478"/>
          <ac:spMkLst>
            <pc:docMk/>
            <pc:sldMk cId="482811095" sldId="262"/>
            <ac:spMk id="11" creationId="{42A8245F-D714-2F6F-9AD5-AF9575A623EF}"/>
          </ac:spMkLst>
        </pc:spChg>
        <pc:spChg chg="del">
          <ac:chgData name="Aldwyn Zammit" userId="503b043b-007c-4c3c-bcf7-b9a6b679fb90" providerId="ADAL" clId="{98C8B5B4-787E-4C02-9BA7-2CD630AB8206}" dt="2024-08-01T10:00:54.415" v="331" actId="478"/>
          <ac:spMkLst>
            <pc:docMk/>
            <pc:sldMk cId="482811095" sldId="262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0:08:41.184" v="531" actId="14100"/>
          <ac:spMkLst>
            <pc:docMk/>
            <pc:sldMk cId="482811095" sldId="262"/>
            <ac:spMk id="37" creationId="{4EC271C1-C712-C4B8-F399-8A5E24B1A200}"/>
          </ac:spMkLst>
        </pc:spChg>
        <pc:picChg chg="mod">
          <ac:chgData name="Aldwyn Zammit" userId="503b043b-007c-4c3c-bcf7-b9a6b679fb90" providerId="ADAL" clId="{98C8B5B4-787E-4C02-9BA7-2CD630AB8206}" dt="2024-08-01T10:50:24.106" v="572" actId="14826"/>
          <ac:picMkLst>
            <pc:docMk/>
            <pc:sldMk cId="482811095" sldId="262"/>
            <ac:picMk id="3" creationId="{99721278-0174-C73F-5494-C394446EAC55}"/>
          </ac:picMkLst>
        </pc:picChg>
        <pc:picChg chg="del">
          <ac:chgData name="Aldwyn Zammit" userId="503b043b-007c-4c3c-bcf7-b9a6b679fb90" providerId="ADAL" clId="{98C8B5B4-787E-4C02-9BA7-2CD630AB8206}" dt="2024-08-01T10:00:47.900" v="328" actId="478"/>
          <ac:picMkLst>
            <pc:docMk/>
            <pc:sldMk cId="482811095" sldId="262"/>
            <ac:picMk id="6" creationId="{09C1426C-166E-7A3C-68D0-16F3BBF5D1AC}"/>
          </ac:picMkLst>
        </pc:picChg>
      </pc:sldChg>
      <pc:sldChg chg="addSp modSp add mod modAnim modShow">
        <pc:chgData name="Aldwyn Zammit" userId="503b043b-007c-4c3c-bcf7-b9a6b679fb90" providerId="ADAL" clId="{98C8B5B4-787E-4C02-9BA7-2CD630AB8206}" dt="2024-08-02T11:59:16.715" v="907" actId="729"/>
        <pc:sldMkLst>
          <pc:docMk/>
          <pc:sldMk cId="3436043166" sldId="263"/>
        </pc:sldMkLst>
        <pc:spChg chg="mod">
          <ac:chgData name="Aldwyn Zammit" userId="503b043b-007c-4c3c-bcf7-b9a6b679fb90" providerId="ADAL" clId="{98C8B5B4-787E-4C02-9BA7-2CD630AB8206}" dt="2024-08-02T11:50:56.664" v="738" actId="20577"/>
          <ac:spMkLst>
            <pc:docMk/>
            <pc:sldMk cId="3436043166" sldId="263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51:44.222" v="789" actId="1076"/>
          <ac:spMkLst>
            <pc:docMk/>
            <pc:sldMk cId="3436043166" sldId="263"/>
            <ac:spMk id="3" creationId="{5B72F207-8ACD-B284-C34C-8ECF4FAC5E54}"/>
          </ac:spMkLst>
        </pc:spChg>
        <pc:spChg chg="mod">
          <ac:chgData name="Aldwyn Zammit" userId="503b043b-007c-4c3c-bcf7-b9a6b679fb90" providerId="ADAL" clId="{98C8B5B4-787E-4C02-9BA7-2CD630AB8206}" dt="2024-08-02T11:51:23.355" v="787" actId="20577"/>
          <ac:spMkLst>
            <pc:docMk/>
            <pc:sldMk cId="3436043166" sldId="263"/>
            <ac:spMk id="19" creationId="{4605E666-A15D-55D3-59D4-D255AF91F3BB}"/>
          </ac:spMkLst>
        </pc:spChg>
      </pc:sldChg>
      <pc:sldChg chg="modSp add del mod modShow">
        <pc:chgData name="Aldwyn Zammit" userId="503b043b-007c-4c3c-bcf7-b9a6b679fb90" providerId="ADAL" clId="{98C8B5B4-787E-4C02-9BA7-2CD630AB8206}" dt="2024-08-02T11:54:50.760" v="798" actId="2696"/>
        <pc:sldMkLst>
          <pc:docMk/>
          <pc:sldMk cId="1122916217" sldId="264"/>
        </pc:sldMkLst>
        <pc:spChg chg="mod">
          <ac:chgData name="Aldwyn Zammit" userId="503b043b-007c-4c3c-bcf7-b9a6b679fb90" providerId="ADAL" clId="{98C8B5B4-787E-4C02-9BA7-2CD630AB8206}" dt="2024-08-01T11:16:03.941" v="635" actId="20577"/>
          <ac:spMkLst>
            <pc:docMk/>
            <pc:sldMk cId="1122916217" sldId="264"/>
            <ac:spMk id="4" creationId="{E23D1355-A5F8-8DD5-F5EB-384CD534EF33}"/>
          </ac:spMkLst>
        </pc:spChg>
      </pc:sldChg>
      <pc:sldChg chg="modSp add mod modShow">
        <pc:chgData name="Aldwyn Zammit" userId="503b043b-007c-4c3c-bcf7-b9a6b679fb90" providerId="ADAL" clId="{98C8B5B4-787E-4C02-9BA7-2CD630AB8206}" dt="2024-08-01T11:16:25.761" v="648" actId="729"/>
        <pc:sldMkLst>
          <pc:docMk/>
          <pc:sldMk cId="2523749806" sldId="265"/>
        </pc:sldMkLst>
        <pc:spChg chg="mod">
          <ac:chgData name="Aldwyn Zammit" userId="503b043b-007c-4c3c-bcf7-b9a6b679fb90" providerId="ADAL" clId="{98C8B5B4-787E-4C02-9BA7-2CD630AB8206}" dt="2024-08-01T11:16:14.117" v="646" actId="20577"/>
          <ac:spMkLst>
            <pc:docMk/>
            <pc:sldMk cId="2523749806" sldId="265"/>
            <ac:spMk id="4" creationId="{E23D1355-A5F8-8DD5-F5EB-384CD534EF33}"/>
          </ac:spMkLst>
        </pc:spChg>
      </pc:sldChg>
      <pc:sldChg chg="modSp add mod">
        <pc:chgData name="Aldwyn Zammit" userId="503b043b-007c-4c3c-bcf7-b9a6b679fb90" providerId="ADAL" clId="{98C8B5B4-787E-4C02-9BA7-2CD630AB8206}" dt="2024-08-02T11:55:46.833" v="808" actId="20577"/>
        <pc:sldMkLst>
          <pc:docMk/>
          <pc:sldMk cId="3380608043" sldId="266"/>
        </pc:sldMkLst>
        <pc:spChg chg="mod">
          <ac:chgData name="Aldwyn Zammit" userId="503b043b-007c-4c3c-bcf7-b9a6b679fb90" providerId="ADAL" clId="{98C8B5B4-787E-4C02-9BA7-2CD630AB8206}" dt="2024-08-02T11:55:46.833" v="808" actId="20577"/>
          <ac:spMkLst>
            <pc:docMk/>
            <pc:sldMk cId="3380608043" sldId="266"/>
            <ac:spMk id="4" creationId="{E23D1355-A5F8-8DD5-F5EB-384CD534EF33}"/>
          </ac:spMkLst>
        </pc:spChg>
      </pc:sldChg>
    </pc:docChg>
  </pc:docChgLst>
  <pc:docChgLst>
    <pc:chgData name="Aldwyn Zammit" userId="503b043b-007c-4c3c-bcf7-b9a6b679fb90" providerId="ADAL" clId="{107ACE05-A398-45F9-BE7C-FC8CFCFCD058}"/>
    <pc:docChg chg="modSld">
      <pc:chgData name="Aldwyn Zammit" userId="503b043b-007c-4c3c-bcf7-b9a6b679fb90" providerId="ADAL" clId="{107ACE05-A398-45F9-BE7C-FC8CFCFCD058}" dt="2024-07-29T08:39:53.598" v="18"/>
      <pc:docMkLst>
        <pc:docMk/>
      </pc:docMkLst>
      <pc:sldChg chg="modSp modTransition">
        <pc:chgData name="Aldwyn Zammit" userId="503b043b-007c-4c3c-bcf7-b9a6b679fb90" providerId="ADAL" clId="{107ACE05-A398-45F9-BE7C-FC8CFCFCD058}" dt="2024-07-29T08:39:53.598" v="18"/>
        <pc:sldMkLst>
          <pc:docMk/>
          <pc:sldMk cId="2770911826" sldId="256"/>
        </pc:sldMkLst>
        <pc:spChg chg="mod">
          <ac:chgData name="Aldwyn Zammit" userId="503b043b-007c-4c3c-bcf7-b9a6b679fb90" providerId="ADAL" clId="{107ACE05-A398-45F9-BE7C-FC8CFCFCD058}" dt="2024-07-29T07:31:15.890" v="13" actId="207"/>
          <ac:spMkLst>
            <pc:docMk/>
            <pc:sldMk cId="2770911826" sldId="256"/>
            <ac:spMk id="19" creationId="{4605E666-A15D-55D3-59D4-D255AF91F3BB}"/>
          </ac:spMkLst>
        </pc:spChg>
      </pc:sldChg>
      <pc:sldChg chg="modTransition">
        <pc:chgData name="Aldwyn Zammit" userId="503b043b-007c-4c3c-bcf7-b9a6b679fb90" providerId="ADAL" clId="{107ACE05-A398-45F9-BE7C-FC8CFCFCD058}" dt="2024-07-29T08:39:53.598" v="18"/>
        <pc:sldMkLst>
          <pc:docMk/>
          <pc:sldMk cId="987287524" sldId="257"/>
        </pc:sldMkLst>
      </pc:sldChg>
      <pc:sldChg chg="modSp mod modTransition">
        <pc:chgData name="Aldwyn Zammit" userId="503b043b-007c-4c3c-bcf7-b9a6b679fb90" providerId="ADAL" clId="{107ACE05-A398-45F9-BE7C-FC8CFCFCD058}" dt="2024-07-29T08:39:53.598" v="18"/>
        <pc:sldMkLst>
          <pc:docMk/>
          <pc:sldMk cId="4195659950" sldId="258"/>
        </pc:sldMkLst>
        <pc:spChg chg="mod">
          <ac:chgData name="Aldwyn Zammit" userId="503b043b-007c-4c3c-bcf7-b9a6b679fb90" providerId="ADAL" clId="{107ACE05-A398-45F9-BE7C-FC8CFCFCD058}" dt="2024-07-29T08:25:24.921" v="17" actId="113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  <pc:docChgLst>
    <pc:chgData name="Aldwyn Zammit" userId="503b043b-007c-4c3c-bcf7-b9a6b679fb90" providerId="ADAL" clId="{9B4F66FD-CA5F-4D12-97DE-9377304E0F49}"/>
    <pc:docChg chg="undo custSel modSld">
      <pc:chgData name="Aldwyn Zammit" userId="503b043b-007c-4c3c-bcf7-b9a6b679fb90" providerId="ADAL" clId="{9B4F66FD-CA5F-4D12-97DE-9377304E0F49}" dt="2024-07-18T08:47:42.496" v="495"/>
      <pc:docMkLst>
        <pc:docMk/>
      </pc:docMkLst>
      <pc:sldChg chg="delSp modSp mod delAnim modAnim">
        <pc:chgData name="Aldwyn Zammit" userId="503b043b-007c-4c3c-bcf7-b9a6b679fb90" providerId="ADAL" clId="{9B4F66FD-CA5F-4D12-97DE-9377304E0F49}" dt="2024-07-18T08:47:42.496" v="495"/>
        <pc:sldMkLst>
          <pc:docMk/>
          <pc:sldMk cId="2770911826" sldId="256"/>
        </pc:sldMkLst>
        <pc:spChg chg="mod">
          <ac:chgData name="Aldwyn Zammit" userId="503b043b-007c-4c3c-bcf7-b9a6b679fb90" providerId="ADAL" clId="{9B4F66FD-CA5F-4D12-97DE-9377304E0F49}" dt="2024-07-18T07:45:52.279" v="219" actId="1076"/>
          <ac:spMkLst>
            <pc:docMk/>
            <pc:sldMk cId="2770911826" sldId="256"/>
            <ac:spMk id="8" creationId="{14F4B560-CBCB-5B6A-C941-A16AB6A54E42}"/>
          </ac:spMkLst>
        </pc:spChg>
        <pc:spChg chg="mod">
          <ac:chgData name="Aldwyn Zammit" userId="503b043b-007c-4c3c-bcf7-b9a6b679fb90" providerId="ADAL" clId="{9B4F66FD-CA5F-4D12-97DE-9377304E0F49}" dt="2024-07-18T07:44:42.319" v="183" actId="1076"/>
          <ac:spMkLst>
            <pc:docMk/>
            <pc:sldMk cId="2770911826" sldId="256"/>
            <ac:spMk id="9" creationId="{C13A2BC7-9387-9263-CF38-156DE17326F5}"/>
          </ac:spMkLst>
        </pc:spChg>
        <pc:spChg chg="mod">
          <ac:chgData name="Aldwyn Zammit" userId="503b043b-007c-4c3c-bcf7-b9a6b679fb90" providerId="ADAL" clId="{9B4F66FD-CA5F-4D12-97DE-9377304E0F49}" dt="2024-07-18T08:46:30.339" v="492" actId="1076"/>
          <ac:spMkLst>
            <pc:docMk/>
            <pc:sldMk cId="2770911826" sldId="256"/>
            <ac:spMk id="19" creationId="{4605E666-A15D-55D3-59D4-D255AF91F3BB}"/>
          </ac:spMkLst>
        </pc:spChg>
        <pc:spChg chg="mod">
          <ac:chgData name="Aldwyn Zammit" userId="503b043b-007c-4c3c-bcf7-b9a6b679fb90" providerId="ADAL" clId="{9B4F66FD-CA5F-4D12-97DE-9377304E0F49}" dt="2024-07-18T07:57:33.514" v="490" actId="1035"/>
          <ac:spMkLst>
            <pc:docMk/>
            <pc:sldMk cId="2770911826" sldId="256"/>
            <ac:spMk id="20" creationId="{BD7F054D-D793-BDFD-6C18-5789DBDD3916}"/>
          </ac:spMkLst>
        </pc:spChg>
        <pc:spChg chg="del">
          <ac:chgData name="Aldwyn Zammit" userId="503b043b-007c-4c3c-bcf7-b9a6b679fb90" providerId="ADAL" clId="{9B4F66FD-CA5F-4D12-97DE-9377304E0F49}" dt="2024-07-18T07:43:03.083" v="93" actId="478"/>
          <ac:spMkLst>
            <pc:docMk/>
            <pc:sldMk cId="2770911826" sldId="256"/>
            <ac:spMk id="27" creationId="{0717B597-678D-9ED6-8AB5-DE2E38BF0834}"/>
          </ac:spMkLst>
        </pc:spChg>
        <pc:spChg chg="del mod">
          <ac:chgData name="Aldwyn Zammit" userId="503b043b-007c-4c3c-bcf7-b9a6b679fb90" providerId="ADAL" clId="{9B4F66FD-CA5F-4D12-97DE-9377304E0F49}" dt="2024-07-18T07:45:28.276" v="218" actId="478"/>
          <ac:spMkLst>
            <pc:docMk/>
            <pc:sldMk cId="2770911826" sldId="256"/>
            <ac:spMk id="34" creationId="{0E62BC81-9D3F-6DC4-DCEF-A6DA9928EE01}"/>
          </ac:spMkLst>
        </pc:spChg>
        <pc:spChg chg="mod">
          <ac:chgData name="Aldwyn Zammit" userId="503b043b-007c-4c3c-bcf7-b9a6b679fb90" providerId="ADAL" clId="{9B4F66FD-CA5F-4D12-97DE-9377304E0F49}" dt="2024-07-18T07:44:35.416" v="182" actId="1076"/>
          <ac:spMkLst>
            <pc:docMk/>
            <pc:sldMk cId="2770911826" sldId="256"/>
            <ac:spMk id="38" creationId="{DBD1A77C-604B-4063-CE60-CAE0EA47CBE3}"/>
          </ac:spMkLst>
        </pc:spChg>
        <pc:spChg chg="del">
          <ac:chgData name="Aldwyn Zammit" userId="503b043b-007c-4c3c-bcf7-b9a6b679fb90" providerId="ADAL" clId="{9B4F66FD-CA5F-4D12-97DE-9377304E0F49}" dt="2024-07-18T07:43:00.848" v="91" actId="478"/>
          <ac:spMkLst>
            <pc:docMk/>
            <pc:sldMk cId="2770911826" sldId="256"/>
            <ac:spMk id="40" creationId="{C1E1F8F2-419D-8C98-B41D-5FDF268794E4}"/>
          </ac:spMkLst>
        </pc:spChg>
        <pc:picChg chg="mod">
          <ac:chgData name="Aldwyn Zammit" userId="503b043b-007c-4c3c-bcf7-b9a6b679fb90" providerId="ADAL" clId="{9B4F66FD-CA5F-4D12-97DE-9377304E0F49}" dt="2024-07-18T07:38:43.682" v="84" actId="14826"/>
          <ac:picMkLst>
            <pc:docMk/>
            <pc:sldMk cId="2770911826" sldId="256"/>
            <ac:picMk id="5" creationId="{0BBC1715-1ACF-2EEA-05C7-08DD70EE2744}"/>
          </ac:picMkLst>
        </pc:picChg>
        <pc:picChg chg="mod">
          <ac:chgData name="Aldwyn Zammit" userId="503b043b-007c-4c3c-bcf7-b9a6b679fb90" providerId="ADAL" clId="{9B4F66FD-CA5F-4D12-97DE-9377304E0F49}" dt="2024-07-18T07:57:29.244" v="482" actId="1076"/>
          <ac:picMkLst>
            <pc:docMk/>
            <pc:sldMk cId="2770911826" sldId="256"/>
            <ac:picMk id="7" creationId="{2AEE6A9E-01D1-3E5D-16AD-A76353AED36F}"/>
          </ac:picMkLst>
        </pc:picChg>
        <pc:picChg chg="del">
          <ac:chgData name="Aldwyn Zammit" userId="503b043b-007c-4c3c-bcf7-b9a6b679fb90" providerId="ADAL" clId="{9B4F66FD-CA5F-4D12-97DE-9377304E0F49}" dt="2024-07-18T07:42:56.755" v="90" actId="478"/>
          <ac:picMkLst>
            <pc:docMk/>
            <pc:sldMk cId="2770911826" sldId="256"/>
            <ac:picMk id="29" creationId="{F2EEC9CA-E34B-85DB-245D-21076D07830C}"/>
          </ac:picMkLst>
        </pc:picChg>
        <pc:cxnChg chg="mod">
          <ac:chgData name="Aldwyn Zammit" userId="503b043b-007c-4c3c-bcf7-b9a6b679fb90" providerId="ADAL" clId="{9B4F66FD-CA5F-4D12-97DE-9377304E0F49}" dt="2024-07-18T07:44:53.969" v="186" actId="14100"/>
          <ac:cxnSpMkLst>
            <pc:docMk/>
            <pc:sldMk cId="2770911826" sldId="256"/>
            <ac:cxnSpMk id="15" creationId="{3B3CB4F5-1D1C-317B-DC87-E63749F8874F}"/>
          </ac:cxnSpMkLst>
        </pc:cxnChg>
        <pc:cxnChg chg="del">
          <ac:chgData name="Aldwyn Zammit" userId="503b043b-007c-4c3c-bcf7-b9a6b679fb90" providerId="ADAL" clId="{9B4F66FD-CA5F-4D12-97DE-9377304E0F49}" dt="2024-07-18T07:43:01.998" v="92" actId="478"/>
          <ac:cxnSpMkLst>
            <pc:docMk/>
            <pc:sldMk cId="2770911826" sldId="256"/>
            <ac:cxnSpMk id="30" creationId="{550E1D75-8179-387A-6254-A0B7D04DB84B}"/>
          </ac:cxnSpMkLst>
        </pc:cxnChg>
      </pc:sldChg>
      <pc:sldChg chg="modSp mod">
        <pc:chgData name="Aldwyn Zammit" userId="503b043b-007c-4c3c-bcf7-b9a6b679fb90" providerId="ADAL" clId="{9B4F66FD-CA5F-4D12-97DE-9377304E0F49}" dt="2024-07-18T07:56:24.720" v="467" actId="113"/>
        <pc:sldMkLst>
          <pc:docMk/>
          <pc:sldMk cId="987287524" sldId="257"/>
        </pc:sldMkLst>
        <pc:spChg chg="mod">
          <ac:chgData name="Aldwyn Zammit" userId="503b043b-007c-4c3c-bcf7-b9a6b679fb90" providerId="ADAL" clId="{9B4F66FD-CA5F-4D12-97DE-9377304E0F49}" dt="2024-07-18T07:56:24.720" v="467" actId="113"/>
          <ac:spMkLst>
            <pc:docMk/>
            <pc:sldMk cId="987287524" sldId="257"/>
            <ac:spMk id="4" creationId="{E23D1355-A5F8-8DD5-F5EB-384CD534EF33}"/>
          </ac:spMkLst>
        </pc:spChg>
      </pc:sldChg>
      <pc:sldChg chg="modSp mod">
        <pc:chgData name="Aldwyn Zammit" userId="503b043b-007c-4c3c-bcf7-b9a6b679fb90" providerId="ADAL" clId="{9B4F66FD-CA5F-4D12-97DE-9377304E0F49}" dt="2024-07-18T07:50:59.742" v="409" actId="20577"/>
        <pc:sldMkLst>
          <pc:docMk/>
          <pc:sldMk cId="4195659950" sldId="258"/>
        </pc:sldMkLst>
        <pc:spChg chg="mod">
          <ac:chgData name="Aldwyn Zammit" userId="503b043b-007c-4c3c-bcf7-b9a6b679fb90" providerId="ADAL" clId="{9B4F66FD-CA5F-4D12-97DE-9377304E0F49}" dt="2024-07-18T07:50:59.742" v="409" actId="20577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F08F-FE8A-4AA7-A94C-7BC05C3845DA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7A9E7-1F15-4CBC-A402-9D2404133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7A9E7-1F15-4CBC-A402-9D24041330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0B8-29F7-274E-7254-8AB10928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51D9A-5D9B-9632-3758-BA741352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64D2B-C0F6-7E5F-08D6-330BA732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B9B8-47EB-F62D-357A-C44A15E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D7C78-2372-BA6B-012A-A02DEB1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D59-3829-E4FD-7EFF-083BED93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454A9-4F2C-A1D8-3AAB-92BFF034E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CA98-5C41-ABAB-787B-EC00B341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433AD-C099-4C2E-BDB7-0422A83F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E7D5-6E5E-7189-10AC-54EF0C8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96E00-6EF3-61A2-A295-4CAD9B79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A83EC-343C-2A36-0827-33E040D6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AD1C-18A2-C45E-85EB-16AC98D4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4BAC3-541D-ED00-B418-183A0282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5D68-7479-A3BB-5434-362DFA2B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D20F-65EC-6F8D-2B67-85E63A30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6BC0-1F18-EFE6-07B3-C1C9ABCF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8559-AB8B-F10A-81E7-6C7CFFC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D03E5-D9E9-2CFE-8DC0-08585171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68F1-F734-FBE5-A578-F38050A6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809-1D6A-58E6-3F2F-B77775A1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BFFEE-329C-5E09-63F0-B7A175F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A670-5574-644A-0FE2-9DAE420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0026-0C24-D64E-5141-292DA894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F646-2074-8A19-557E-607B21CA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8FC5-CCF4-79FE-EFEB-7F58DE56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537B-3427-9C8F-7334-ABE5B069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5B81-BCD5-0658-B1DC-7D6405FA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17EBB-2879-47B4-4C8C-343868E1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809E0-919C-83DB-32E2-932104F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9969-F9AD-D53C-FAB9-A3C57548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4D89-105B-55E2-C832-D2A27B45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4DD2-A85C-C804-DBBE-0E6CEF50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C321-DE9E-3BA7-BFDB-B6CC7561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6489-D7EE-2A29-3479-60C55C275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F8DCE-305C-B7F0-E432-1466278E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07E78-E8E8-6A4D-32D0-E93B5835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3636B-301A-639D-591F-62C869C8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30524-4283-B330-7889-FF859430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0987-9973-C559-A7F7-341FFE7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9EA3B-7434-2774-39B8-26F6C141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87B71-75B6-2848-0314-B0F18857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B0F2B-E46D-6B66-F421-4B80B330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3B393-A1E7-74D5-1AA3-ABE12B9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091C7-1C5F-0CB8-CFAE-77FEE100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8FE-26FC-FCA1-C5C0-7E721254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CF7-4F8A-184A-2CBE-60E5FA5E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2357B-DCC6-A552-E446-C1ABE5CC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7122-A624-8A7E-15A6-74DAB1AF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11AE-DA2D-FDCF-842D-80F4A758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42DD-1F5D-C2AA-99FF-81A4E71B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C0EF-4F9B-C676-FF5C-0ED53585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25D9-BDEF-20B6-C341-F9312438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71FFF-2C22-3BD0-CB95-1B9AAD0CC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E82C7-FA19-1A81-8A9D-D86FDBB4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DD343-1F90-FC4A-63D7-A2D11EA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E7D6D-EC66-D920-2944-5765E34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AFEE-DC65-5F97-3F32-F91FBBB7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FACD2-AA6C-26F1-BADF-6CB9620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2EADD-DD78-0FB0-590D-2E5729761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5B450-73C3-9E92-CB23-707CC8776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24BB3-92DA-181C-3791-2B7665D97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73B8-64B8-A22D-ECDF-45D744006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s://bridgeit.mapfre.com:4430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D1355-A5F8-8DD5-F5EB-384CD534EF33}"/>
              </a:ext>
            </a:extLst>
          </p:cNvPr>
          <p:cNvSpPr txBox="1"/>
          <p:nvPr/>
        </p:nvSpPr>
        <p:spPr>
          <a:xfrm>
            <a:off x="1060704" y="2576127"/>
            <a:ext cx="4242816" cy="24805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How to Login to </a:t>
            </a:r>
            <a:r>
              <a:rPr lang="en-GB" sz="2800" b="1" dirty="0" err="1">
                <a:solidFill>
                  <a:srgbClr val="FF0000"/>
                </a:solidFill>
              </a:rPr>
              <a:t>BridgeIT</a:t>
            </a:r>
            <a:endParaRPr lang="en-GB" sz="2800" b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b="1" dirty="0"/>
              <a:t>(https://bridgeit.mapfre.com:4430/)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from the </a:t>
            </a:r>
            <a:r>
              <a:rPr lang="en-GB" sz="2800" b="1" dirty="0">
                <a:solidFill>
                  <a:srgbClr val="FF0000"/>
                </a:solidFill>
              </a:rPr>
              <a:t>6</a:t>
            </a:r>
            <a:r>
              <a:rPr lang="en-GB" sz="2800" b="1" baseline="30000" dirty="0">
                <a:solidFill>
                  <a:srgbClr val="FF0000"/>
                </a:solidFill>
              </a:rPr>
              <a:t>th</a:t>
            </a:r>
            <a:r>
              <a:rPr lang="en-GB" sz="2800" b="1" dirty="0">
                <a:solidFill>
                  <a:srgbClr val="FF0000"/>
                </a:solidFill>
              </a:rPr>
              <a:t> August</a:t>
            </a:r>
            <a:endParaRPr lang="en-US" sz="2800" b="1" dirty="0">
              <a:solidFill>
                <a:srgbClr val="FF0000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MAPFRE | InsTech">
            <a:extLst>
              <a:ext uri="{FF2B5EF4-FFF2-40B4-BE49-F238E27FC236}">
                <a16:creationId xmlns:a16="http://schemas.microsoft.com/office/drawing/2014/main" id="{E46325D2-7333-736F-0C87-12B1C76C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76127"/>
            <a:ext cx="4142232" cy="262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28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19"/>
    </mc:Choice>
    <mc:Fallback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BC1715-1ACF-2EEA-05C7-08DD70EE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8" r="12978"/>
          <a:stretch/>
        </p:blipFill>
        <p:spPr>
          <a:xfrm>
            <a:off x="852507" y="1933332"/>
            <a:ext cx="5676775" cy="36671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EE6A9E-01D1-3E5D-16AD-A76353AED3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96981" y="2077563"/>
            <a:ext cx="4042512" cy="31292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1931062" y="5896227"/>
            <a:ext cx="4598220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3802487" y="4236202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 flipV="1">
            <a:off x="5110919" y="3464263"/>
            <a:ext cx="3173545" cy="901033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605E666-A15D-55D3-59D4-D255AF91F3BB}"/>
              </a:ext>
            </a:extLst>
          </p:cNvPr>
          <p:cNvSpPr txBox="1"/>
          <p:nvPr/>
        </p:nvSpPr>
        <p:spPr>
          <a:xfrm>
            <a:off x="7498080" y="5485779"/>
            <a:ext cx="3841413" cy="82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password applies </a:t>
            </a:r>
          </a:p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(please allow 10 mins to login after you reset your password) </a:t>
            </a:r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364715" y="3115797"/>
            <a:ext cx="1892432" cy="43613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049524" y="1317783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MAPFRE Login Page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8766393" y="1429309"/>
            <a:ext cx="175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BridgeIT</a:t>
            </a:r>
            <a:r>
              <a:rPr lang="en-GB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C188A-99A2-D42E-DB17-264B42BED441}"/>
              </a:ext>
            </a:extLst>
          </p:cNvPr>
          <p:cNvSpPr txBox="1"/>
          <p:nvPr/>
        </p:nvSpPr>
        <p:spPr>
          <a:xfrm>
            <a:off x="3425606" y="442922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Logging in to </a:t>
            </a:r>
            <a:r>
              <a:rPr lang="en-GB" sz="2000" b="1" dirty="0" err="1"/>
              <a:t>BridgeIT</a:t>
            </a:r>
            <a:r>
              <a:rPr lang="en-GB" sz="2000" b="1" dirty="0"/>
              <a:t> on the 6</a:t>
            </a:r>
            <a:r>
              <a:rPr lang="en-GB" sz="2000" b="1" baseline="30000" dirty="0"/>
              <a:t>th</a:t>
            </a:r>
            <a:r>
              <a:rPr lang="en-GB" sz="2000" b="1" dirty="0"/>
              <a:t> August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72F207-8ACD-B284-C34C-8ECF4FAC5E54}"/>
              </a:ext>
            </a:extLst>
          </p:cNvPr>
          <p:cNvSpPr txBox="1"/>
          <p:nvPr/>
        </p:nvSpPr>
        <p:spPr>
          <a:xfrm>
            <a:off x="7390313" y="112195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https://bridgeit.mapfre.com:4430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043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811"/>
    </mc:Choice>
    <mc:Fallback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9" grpId="0"/>
      <p:bldP spid="20" grpId="0" animBg="1"/>
      <p:bldP spid="37" grpId="0"/>
      <p:bldP spid="38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F0E8B-2DF0-F3F8-F0EC-B0640BFC2C86}"/>
              </a:ext>
            </a:extLst>
          </p:cNvPr>
          <p:cNvSpPr txBox="1"/>
          <p:nvPr/>
        </p:nvSpPr>
        <p:spPr>
          <a:xfrm>
            <a:off x="1155940" y="1715665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 dedicated Support Helpline in case of login difficulties has been setup: </a:t>
            </a:r>
            <a:r>
              <a:rPr lang="en-US" sz="2000" b="1" dirty="0">
                <a:solidFill>
                  <a:srgbClr val="FF0000"/>
                </a:solidFill>
              </a:rPr>
              <a:t>25909 919</a:t>
            </a:r>
          </a:p>
        </p:txBody>
      </p:sp>
      <p:pic>
        <p:nvPicPr>
          <p:cNvPr id="5" name="Picture 2" descr="MAPFRE | InsTech">
            <a:extLst>
              <a:ext uri="{FF2B5EF4-FFF2-40B4-BE49-F238E27FC236}">
                <a16:creationId xmlns:a16="http://schemas.microsoft.com/office/drawing/2014/main" id="{45CA8997-CEDD-5753-FD47-19CE3DC6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3840" y="3978524"/>
            <a:ext cx="3335296" cy="211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E3A6E-6DA9-B4E1-CFE5-5F01B31D13D8}"/>
              </a:ext>
            </a:extLst>
          </p:cNvPr>
          <p:cNvSpPr txBox="1"/>
          <p:nvPr/>
        </p:nvSpPr>
        <p:spPr>
          <a:xfrm>
            <a:off x="825997" y="3429000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/>
              <a:t>Thank You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6"/>
    </mc:Choice>
    <mc:Fallback xmlns="">
      <p:transition spd="slow" advTm="516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868D0BFDAB2B44B4DDC28D32E7F329" ma:contentTypeVersion="18" ma:contentTypeDescription="Crear nuevo documento." ma:contentTypeScope="" ma:versionID="28b5f27dfbceedc0a635b2719de4dbce">
  <xsd:schema xmlns:xsd="http://www.w3.org/2001/XMLSchema" xmlns:xs="http://www.w3.org/2001/XMLSchema" xmlns:p="http://schemas.microsoft.com/office/2006/metadata/properties" xmlns:ns2="7ab2f824-b8b1-4f70-94b2-dd34941c6ab9" xmlns:ns3="f5fa07a3-dd8b-4caa-b4a7-979c4969f3ff" targetNamespace="http://schemas.microsoft.com/office/2006/metadata/properties" ma:root="true" ma:fieldsID="64ab1514bbafec07220ea435bd6d73a3" ns2:_="" ns3:_="">
    <xsd:import namespace="7ab2f824-b8b1-4f70-94b2-dd34941c6ab9"/>
    <xsd:import namespace="f5fa07a3-dd8b-4caa-b4a7-979c4969f3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2f824-b8b1-4f70-94b2-dd34941c6a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489192-128e-45f2-9a54-95c1708122e6}" ma:internalName="TaxCatchAll" ma:showField="CatchAllData" ma:web="7ab2f824-b8b1-4f70-94b2-dd34941c6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07a3-dd8b-4caa-b4a7-979c4969f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b4f335f-4aac-4393-8d60-b82646c97e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b2f824-b8b1-4f70-94b2-dd34941c6ab9" xsi:nil="true"/>
    <lcf76f155ced4ddcb4097134ff3c332f xmlns="f5fa07a3-dd8b-4caa-b4a7-979c4969f3f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0A9308-35BD-4E27-97D3-7E0E9CCEA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2f824-b8b1-4f70-94b2-dd34941c6ab9"/>
    <ds:schemaRef ds:uri="f5fa07a3-dd8b-4caa-b4a7-979c4969f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D84137-5450-4B8F-89F2-82273F2AC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65F0AA-E579-418E-AF3F-910F13441712}">
  <ds:schemaRefs>
    <ds:schemaRef ds:uri="http://schemas.openxmlformats.org/package/2006/metadata/core-properties"/>
    <ds:schemaRef ds:uri="7ab2f824-b8b1-4f70-94b2-dd34941c6ab9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f5fa07a3-dd8b-4caa-b4a7-979c4969f3ff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82</Words>
  <Application>Microsoft Office PowerPoint</Application>
  <PresentationFormat>Widescreen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Aldwyn Zammit</dc:creator>
  <cp:lastModifiedBy>Aldwyn Zammit</cp:lastModifiedBy>
  <cp:revision>1</cp:revision>
  <dcterms:created xsi:type="dcterms:W3CDTF">2024-07-11T07:11:10Z</dcterms:created>
  <dcterms:modified xsi:type="dcterms:W3CDTF">2024-08-02T12:56:53Z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0x01010081868D0BFDAB2B44B4DDC28D32E7F329</vt:lpwstr>
  </property>
  <property fmtid="{D5CDD505-2E9C-101B-9397-08002B2CF9AE}" pid="3" name="MediaServiceImageTags">
    <vt:lpwstr/>
  </property>
</Properties>
</file>